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0"/>
  </p:notesMasterIdLst>
  <p:sldIdLst>
    <p:sldId id="2076138495" r:id="rId4"/>
    <p:sldId id="260" r:id="rId5"/>
    <p:sldId id="2076138423" r:id="rId6"/>
    <p:sldId id="2147478762" r:id="rId7"/>
    <p:sldId id="2076138477" r:id="rId8"/>
    <p:sldId id="2076138499" r:id="rId9"/>
    <p:sldId id="2076138501" r:id="rId10"/>
    <p:sldId id="2076138502" r:id="rId11"/>
    <p:sldId id="2147478761" r:id="rId12"/>
    <p:sldId id="2039" r:id="rId13"/>
    <p:sldId id="1660" r:id="rId14"/>
    <p:sldId id="2030" r:id="rId15"/>
    <p:sldId id="2076138493" r:id="rId16"/>
    <p:sldId id="2147478766" r:id="rId17"/>
    <p:sldId id="259" r:id="rId18"/>
    <p:sldId id="2147478763" r:id="rId19"/>
    <p:sldId id="2147478764" r:id="rId20"/>
    <p:sldId id="2147478770" r:id="rId21"/>
    <p:sldId id="2147478769" r:id="rId22"/>
    <p:sldId id="2076138484" r:id="rId23"/>
    <p:sldId id="2040" r:id="rId24"/>
    <p:sldId id="2042" r:id="rId25"/>
    <p:sldId id="2041" r:id="rId26"/>
    <p:sldId id="263" r:id="rId27"/>
    <p:sldId id="261" r:id="rId28"/>
    <p:sldId id="21474787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73A91-526E-4C61-A7EA-B03B683E4EB8}" v="3" dt="2024-05-07T20:18:53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69411" autoAdjust="0"/>
  </p:normalViewPr>
  <p:slideViewPr>
    <p:cSldViewPr snapToGrid="0">
      <p:cViewPr varScale="1">
        <p:scale>
          <a:sx n="80" d="100"/>
          <a:sy n="80" d="100"/>
        </p:scale>
        <p:origin x="106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" userId="0072fd1d-8629-4691-a8af-fec3b6afcc59" providerId="ADAL" clId="{2CC0FFE1-B65A-408D-844B-375D2D85C8EE}"/>
    <pc:docChg chg="undo custSel addSld delSld modSld">
      <pc:chgData name="Adam" userId="0072fd1d-8629-4691-a8af-fec3b6afcc59" providerId="ADAL" clId="{2CC0FFE1-B65A-408D-844B-375D2D85C8EE}" dt="2024-04-23T16:53:52.543" v="335" actId="478"/>
      <pc:docMkLst>
        <pc:docMk/>
      </pc:docMkLst>
      <pc:sldChg chg="addSp modSp">
        <pc:chgData name="Adam" userId="0072fd1d-8629-4691-a8af-fec3b6afcc59" providerId="ADAL" clId="{2CC0FFE1-B65A-408D-844B-375D2D85C8EE}" dt="2024-04-23T16:20:52.645" v="72" actId="1076"/>
        <pc:sldMkLst>
          <pc:docMk/>
          <pc:sldMk cId="2749782532" sldId="260"/>
        </pc:sldMkLst>
        <pc:picChg chg="add mod">
          <ac:chgData name="Adam" userId="0072fd1d-8629-4691-a8af-fec3b6afcc59" providerId="ADAL" clId="{2CC0FFE1-B65A-408D-844B-375D2D85C8EE}" dt="2024-04-23T16:20:52.645" v="72" actId="1076"/>
          <ac:picMkLst>
            <pc:docMk/>
            <pc:sldMk cId="2749782532" sldId="260"/>
            <ac:picMk id="2" creationId="{74F8CA8C-37F4-880A-521A-F5C89EBE9EB8}"/>
          </ac:picMkLst>
        </pc:picChg>
        <pc:picChg chg="add mod">
          <ac:chgData name="Adam" userId="0072fd1d-8629-4691-a8af-fec3b6afcc59" providerId="ADAL" clId="{2CC0FFE1-B65A-408D-844B-375D2D85C8EE}" dt="2024-04-23T16:20:44.394" v="70" actId="1076"/>
          <ac:picMkLst>
            <pc:docMk/>
            <pc:sldMk cId="2749782532" sldId="260"/>
            <ac:picMk id="1026" creationId="{56972937-527B-0705-3165-A83A217322BE}"/>
          </ac:picMkLst>
        </pc:picChg>
      </pc:sldChg>
      <pc:sldChg chg="addSp delSp modSp mod">
        <pc:chgData name="Adam" userId="0072fd1d-8629-4691-a8af-fec3b6afcc59" providerId="ADAL" clId="{2CC0FFE1-B65A-408D-844B-375D2D85C8EE}" dt="2024-04-23T16:53:52.543" v="335" actId="478"/>
        <pc:sldMkLst>
          <pc:docMk/>
          <pc:sldMk cId="3957722359" sldId="1660"/>
        </pc:sldMkLst>
        <pc:spChg chg="mod">
          <ac:chgData name="Adam" userId="0072fd1d-8629-4691-a8af-fec3b6afcc59" providerId="ADAL" clId="{2CC0FFE1-B65A-408D-844B-375D2D85C8EE}" dt="2024-04-23T16:34:54.346" v="143" actId="14100"/>
          <ac:spMkLst>
            <pc:docMk/>
            <pc:sldMk cId="3957722359" sldId="1660"/>
            <ac:spMk id="6" creationId="{00000000-0000-0000-0000-000000000000}"/>
          </ac:spMkLst>
        </pc:spChg>
        <pc:picChg chg="add del">
          <ac:chgData name="Adam" userId="0072fd1d-8629-4691-a8af-fec3b6afcc59" providerId="ADAL" clId="{2CC0FFE1-B65A-408D-844B-375D2D85C8EE}" dt="2024-04-23T16:53:52.543" v="335" actId="478"/>
          <ac:picMkLst>
            <pc:docMk/>
            <pc:sldMk cId="3957722359" sldId="1660"/>
            <ac:picMk id="3" creationId="{88DF2602-957D-485A-BF11-BA17198BC429}"/>
          </ac:picMkLst>
        </pc:picChg>
      </pc:sldChg>
      <pc:sldChg chg="modSp">
        <pc:chgData name="Adam" userId="0072fd1d-8629-4691-a8af-fec3b6afcc59" providerId="ADAL" clId="{2CC0FFE1-B65A-408D-844B-375D2D85C8EE}" dt="2024-04-23T16:35:12.997" v="160" actId="313"/>
        <pc:sldMkLst>
          <pc:docMk/>
          <pc:sldMk cId="2416306288" sldId="2030"/>
        </pc:sldMkLst>
        <pc:spChg chg="mod">
          <ac:chgData name="Adam" userId="0072fd1d-8629-4691-a8af-fec3b6afcc59" providerId="ADAL" clId="{2CC0FFE1-B65A-408D-844B-375D2D85C8EE}" dt="2024-04-23T16:35:12.997" v="160" actId="313"/>
          <ac:spMkLst>
            <pc:docMk/>
            <pc:sldMk cId="2416306288" sldId="2030"/>
            <ac:spMk id="32" creationId="{00000000-0000-0000-0000-000000000000}"/>
          </ac:spMkLst>
        </pc:spChg>
      </pc:sldChg>
      <pc:sldChg chg="del">
        <pc:chgData name="Adam" userId="0072fd1d-8629-4691-a8af-fec3b6afcc59" providerId="ADAL" clId="{2CC0FFE1-B65A-408D-844B-375D2D85C8EE}" dt="2024-04-23T16:17:42.392" v="63" actId="2696"/>
        <pc:sldMkLst>
          <pc:docMk/>
          <pc:sldMk cId="389872007" sldId="2076137581"/>
        </pc:sldMkLst>
      </pc:sldChg>
      <pc:sldChg chg="modNotesTx">
        <pc:chgData name="Adam" userId="0072fd1d-8629-4691-a8af-fec3b6afcc59" providerId="ADAL" clId="{2CC0FFE1-B65A-408D-844B-375D2D85C8EE}" dt="2024-04-23T16:30:35.247" v="135"/>
        <pc:sldMkLst>
          <pc:docMk/>
          <pc:sldMk cId="3947632659" sldId="2076138477"/>
        </pc:sldMkLst>
      </pc:sldChg>
      <pc:sldChg chg="del">
        <pc:chgData name="Adam" userId="0072fd1d-8629-4691-a8af-fec3b6afcc59" providerId="ADAL" clId="{2CC0FFE1-B65A-408D-844B-375D2D85C8EE}" dt="2024-04-23T16:49:45.255" v="333" actId="2696"/>
        <pc:sldMkLst>
          <pc:docMk/>
          <pc:sldMk cId="3292836469" sldId="2076138492"/>
        </pc:sldMkLst>
      </pc:sldChg>
      <pc:sldChg chg="modSp mod">
        <pc:chgData name="Adam" userId="0072fd1d-8629-4691-a8af-fec3b6afcc59" providerId="ADAL" clId="{2CC0FFE1-B65A-408D-844B-375D2D85C8EE}" dt="2024-04-23T16:36:09.449" v="297" actId="20577"/>
        <pc:sldMkLst>
          <pc:docMk/>
          <pc:sldMk cId="1663926087" sldId="2076138493"/>
        </pc:sldMkLst>
        <pc:spChg chg="mod">
          <ac:chgData name="Adam" userId="0072fd1d-8629-4691-a8af-fec3b6afcc59" providerId="ADAL" clId="{2CC0FFE1-B65A-408D-844B-375D2D85C8EE}" dt="2024-04-23T16:36:09.449" v="297" actId="20577"/>
          <ac:spMkLst>
            <pc:docMk/>
            <pc:sldMk cId="1663926087" sldId="2076138493"/>
            <ac:spMk id="4" creationId="{3D4C95E5-EB3F-80AA-B710-B9448BAA5FDC}"/>
          </ac:spMkLst>
        </pc:spChg>
      </pc:sldChg>
      <pc:sldChg chg="modSp del mod">
        <pc:chgData name="Adam" userId="0072fd1d-8629-4691-a8af-fec3b6afcc59" providerId="ADAL" clId="{2CC0FFE1-B65A-408D-844B-375D2D85C8EE}" dt="2024-04-23T16:25:01.418" v="75" actId="2696"/>
        <pc:sldMkLst>
          <pc:docMk/>
          <pc:sldMk cId="61527639" sldId="2076138494"/>
        </pc:sldMkLst>
        <pc:spChg chg="mod">
          <ac:chgData name="Adam" userId="0072fd1d-8629-4691-a8af-fec3b6afcc59" providerId="ADAL" clId="{2CC0FFE1-B65A-408D-844B-375D2D85C8EE}" dt="2024-04-23T16:24:51.324" v="73" actId="21"/>
          <ac:spMkLst>
            <pc:docMk/>
            <pc:sldMk cId="61527639" sldId="2076138494"/>
            <ac:spMk id="4" creationId="{EC73DB1F-5AE1-9EF8-F79E-F48B1A02F65B}"/>
          </ac:spMkLst>
        </pc:spChg>
      </pc:sldChg>
      <pc:sldChg chg="modSp mod modNotesTx">
        <pc:chgData name="Adam" userId="0072fd1d-8629-4691-a8af-fec3b6afcc59" providerId="ADAL" clId="{2CC0FFE1-B65A-408D-844B-375D2D85C8EE}" dt="2024-04-23T16:27:59.559" v="125" actId="1076"/>
        <pc:sldMkLst>
          <pc:docMk/>
          <pc:sldMk cId="3675775821" sldId="2076138499"/>
        </pc:sldMkLst>
        <pc:picChg chg="mod">
          <ac:chgData name="Adam" userId="0072fd1d-8629-4691-a8af-fec3b6afcc59" providerId="ADAL" clId="{2CC0FFE1-B65A-408D-844B-375D2D85C8EE}" dt="2024-04-23T16:27:59.559" v="125" actId="1076"/>
          <ac:picMkLst>
            <pc:docMk/>
            <pc:sldMk cId="3675775821" sldId="2076138499"/>
            <ac:picMk id="1026" creationId="{03D26484-0CD3-2268-55FD-A1C3520F9242}"/>
          </ac:picMkLst>
        </pc:picChg>
      </pc:sldChg>
      <pc:sldChg chg="delSp modSp mod modClrScheme chgLayout">
        <pc:chgData name="Adam" userId="0072fd1d-8629-4691-a8af-fec3b6afcc59" providerId="ADAL" clId="{2CC0FFE1-B65A-408D-844B-375D2D85C8EE}" dt="2024-04-23T16:28:37.777" v="132" actId="1440"/>
        <pc:sldMkLst>
          <pc:docMk/>
          <pc:sldMk cId="1175806837" sldId="2076138501"/>
        </pc:sldMkLst>
        <pc:spChg chg="del mod ord">
          <ac:chgData name="Adam" userId="0072fd1d-8629-4691-a8af-fec3b6afcc59" providerId="ADAL" clId="{2CC0FFE1-B65A-408D-844B-375D2D85C8EE}" dt="2024-04-23T16:28:16.373" v="127" actId="478"/>
          <ac:spMkLst>
            <pc:docMk/>
            <pc:sldMk cId="1175806837" sldId="2076138501"/>
            <ac:spMk id="2" creationId="{7BCF9B28-D25E-68B5-7A1D-69F7DA25F95E}"/>
          </ac:spMkLst>
        </pc:spChg>
        <pc:picChg chg="mod">
          <ac:chgData name="Adam" userId="0072fd1d-8629-4691-a8af-fec3b6afcc59" providerId="ADAL" clId="{2CC0FFE1-B65A-408D-844B-375D2D85C8EE}" dt="2024-04-23T16:28:37.777" v="132" actId="1440"/>
          <ac:picMkLst>
            <pc:docMk/>
            <pc:sldMk cId="1175806837" sldId="2076138501"/>
            <ac:picMk id="7" creationId="{20F90A32-2FA3-D94C-9620-539581943E14}"/>
          </ac:picMkLst>
        </pc:picChg>
      </pc:sldChg>
      <pc:sldChg chg="modSp mod modClrScheme chgLayout">
        <pc:chgData name="Adam" userId="0072fd1d-8629-4691-a8af-fec3b6afcc59" providerId="ADAL" clId="{2CC0FFE1-B65A-408D-844B-375D2D85C8EE}" dt="2024-04-23T16:32:31.032" v="136" actId="26606"/>
        <pc:sldMkLst>
          <pc:docMk/>
          <pc:sldMk cId="3429415736" sldId="2076138502"/>
        </pc:sldMkLst>
        <pc:spChg chg="mod">
          <ac:chgData name="Adam" userId="0072fd1d-8629-4691-a8af-fec3b6afcc59" providerId="ADAL" clId="{2CC0FFE1-B65A-408D-844B-375D2D85C8EE}" dt="2024-04-23T16:32:31.032" v="136" actId="26606"/>
          <ac:spMkLst>
            <pc:docMk/>
            <pc:sldMk cId="3429415736" sldId="2076138502"/>
            <ac:spMk id="2" creationId="{529B8F7F-4AA9-C10B-FE3D-0E93E39A81E7}"/>
          </ac:spMkLst>
        </pc:spChg>
        <pc:spChg chg="mod">
          <ac:chgData name="Adam" userId="0072fd1d-8629-4691-a8af-fec3b6afcc59" providerId="ADAL" clId="{2CC0FFE1-B65A-408D-844B-375D2D85C8EE}" dt="2024-04-23T16:32:31.032" v="136" actId="26606"/>
          <ac:spMkLst>
            <pc:docMk/>
            <pc:sldMk cId="3429415736" sldId="2076138502"/>
            <ac:spMk id="3" creationId="{5AA89EFF-F279-9118-D9B6-23A30DB7DF9E}"/>
          </ac:spMkLst>
        </pc:spChg>
      </pc:sldChg>
      <pc:sldChg chg="del">
        <pc:chgData name="Adam" userId="0072fd1d-8629-4691-a8af-fec3b6afcc59" providerId="ADAL" clId="{2CC0FFE1-B65A-408D-844B-375D2D85C8EE}" dt="2024-04-23T16:33:11.876" v="137" actId="2696"/>
        <pc:sldMkLst>
          <pc:docMk/>
          <pc:sldMk cId="4289720796" sldId="2147478760"/>
        </pc:sldMkLst>
      </pc:sldChg>
      <pc:sldChg chg="modSp new mod">
        <pc:chgData name="Adam" userId="0072fd1d-8629-4691-a8af-fec3b6afcc59" providerId="ADAL" clId="{2CC0FFE1-B65A-408D-844B-375D2D85C8EE}" dt="2024-04-23T16:49:35.110" v="332" actId="20577"/>
        <pc:sldMkLst>
          <pc:docMk/>
          <pc:sldMk cId="224811038" sldId="2147478763"/>
        </pc:sldMkLst>
        <pc:spChg chg="mod">
          <ac:chgData name="Adam" userId="0072fd1d-8629-4691-a8af-fec3b6afcc59" providerId="ADAL" clId="{2CC0FFE1-B65A-408D-844B-375D2D85C8EE}" dt="2024-04-23T16:15:11.578" v="1"/>
          <ac:spMkLst>
            <pc:docMk/>
            <pc:sldMk cId="224811038" sldId="2147478763"/>
            <ac:spMk id="2" creationId="{53C01977-96B1-631F-AD9C-3F0B912261B6}"/>
          </ac:spMkLst>
        </pc:spChg>
        <pc:spChg chg="mod">
          <ac:chgData name="Adam" userId="0072fd1d-8629-4691-a8af-fec3b6afcc59" providerId="ADAL" clId="{2CC0FFE1-B65A-408D-844B-375D2D85C8EE}" dt="2024-04-23T16:49:35.110" v="332" actId="20577"/>
          <ac:spMkLst>
            <pc:docMk/>
            <pc:sldMk cId="224811038" sldId="2147478763"/>
            <ac:spMk id="3" creationId="{39ADF9F6-1D9A-5E0E-1C68-E20ADABEEB6F}"/>
          </ac:spMkLst>
        </pc:spChg>
      </pc:sldChg>
      <pc:sldChg chg="modSp new mod">
        <pc:chgData name="Adam" userId="0072fd1d-8629-4691-a8af-fec3b6afcc59" providerId="ADAL" clId="{2CC0FFE1-B65A-408D-844B-375D2D85C8EE}" dt="2024-04-23T16:48:54.224" v="316" actId="20577"/>
        <pc:sldMkLst>
          <pc:docMk/>
          <pc:sldMk cId="3831682139" sldId="2147478764"/>
        </pc:sldMkLst>
        <pc:spChg chg="mod">
          <ac:chgData name="Adam" userId="0072fd1d-8629-4691-a8af-fec3b6afcc59" providerId="ADAL" clId="{2CC0FFE1-B65A-408D-844B-375D2D85C8EE}" dt="2024-04-23T16:48:54.224" v="316" actId="20577"/>
          <ac:spMkLst>
            <pc:docMk/>
            <pc:sldMk cId="3831682139" sldId="2147478764"/>
            <ac:spMk id="2" creationId="{0866D538-8B13-BBFD-76F8-7F9710CFCC40}"/>
          </ac:spMkLst>
        </pc:spChg>
      </pc:sldChg>
      <pc:sldChg chg="modSp add mod">
        <pc:chgData name="Adam" userId="0072fd1d-8629-4691-a8af-fec3b6afcc59" providerId="ADAL" clId="{2CC0FFE1-B65A-408D-844B-375D2D85C8EE}" dt="2024-04-23T16:49:06.932" v="326" actId="20577"/>
        <pc:sldMkLst>
          <pc:docMk/>
          <pc:sldMk cId="2313546272" sldId="2147478765"/>
        </pc:sldMkLst>
        <pc:spChg chg="mod">
          <ac:chgData name="Adam" userId="0072fd1d-8629-4691-a8af-fec3b6afcc59" providerId="ADAL" clId="{2CC0FFE1-B65A-408D-844B-375D2D85C8EE}" dt="2024-04-23T16:49:06.932" v="326" actId="20577"/>
          <ac:spMkLst>
            <pc:docMk/>
            <pc:sldMk cId="2313546272" sldId="2147478765"/>
            <ac:spMk id="2" creationId="{0866D538-8B13-BBFD-76F8-7F9710CFCC40}"/>
          </ac:spMkLst>
        </pc:spChg>
      </pc:sldChg>
    </pc:docChg>
  </pc:docChgLst>
  <pc:docChgLst>
    <pc:chgData name="Adam Nichols" userId="0072fd1d-8629-4691-a8af-fec3b6afcc59" providerId="ADAL" clId="{12373A91-526E-4C61-A7EA-B03B683E4EB8}"/>
    <pc:docChg chg="addSld delSld modSld sldOrd">
      <pc:chgData name="Adam Nichols" userId="0072fd1d-8629-4691-a8af-fec3b6afcc59" providerId="ADAL" clId="{12373A91-526E-4C61-A7EA-B03B683E4EB8}" dt="2024-05-07T20:20:04.796" v="194" actId="2696"/>
      <pc:docMkLst>
        <pc:docMk/>
      </pc:docMkLst>
      <pc:sldChg chg="modSp mod">
        <pc:chgData name="Adam Nichols" userId="0072fd1d-8629-4691-a8af-fec3b6afcc59" providerId="ADAL" clId="{12373A91-526E-4C61-A7EA-B03B683E4EB8}" dt="2024-05-07T20:16:12.802" v="41" actId="20577"/>
        <pc:sldMkLst>
          <pc:docMk/>
          <pc:sldMk cId="2998567692" sldId="259"/>
        </pc:sldMkLst>
        <pc:spChg chg="mod">
          <ac:chgData name="Adam Nichols" userId="0072fd1d-8629-4691-a8af-fec3b6afcc59" providerId="ADAL" clId="{12373A91-526E-4C61-A7EA-B03B683E4EB8}" dt="2024-05-07T20:16:12.802" v="41" actId="20577"/>
          <ac:spMkLst>
            <pc:docMk/>
            <pc:sldMk cId="2998567692" sldId="259"/>
            <ac:spMk id="4" creationId="{526BC2B6-AE2C-3E1D-788D-592ABCDC14E7}"/>
          </ac:spMkLst>
        </pc:spChg>
      </pc:sldChg>
      <pc:sldChg chg="modSp mod">
        <pc:chgData name="Adam Nichols" userId="0072fd1d-8629-4691-a8af-fec3b6afcc59" providerId="ADAL" clId="{12373A91-526E-4C61-A7EA-B03B683E4EB8}" dt="2024-05-07T20:08:01.989" v="15" actId="20577"/>
        <pc:sldMkLst>
          <pc:docMk/>
          <pc:sldMk cId="1518936596" sldId="2076138423"/>
        </pc:sldMkLst>
        <pc:spChg chg="mod">
          <ac:chgData name="Adam Nichols" userId="0072fd1d-8629-4691-a8af-fec3b6afcc59" providerId="ADAL" clId="{12373A91-526E-4C61-A7EA-B03B683E4EB8}" dt="2024-05-07T20:08:01.989" v="15" actId="20577"/>
          <ac:spMkLst>
            <pc:docMk/>
            <pc:sldMk cId="1518936596" sldId="2076138423"/>
            <ac:spMk id="3" creationId="{3EEB035E-0E9F-2A45-BC6B-E37355BA4962}"/>
          </ac:spMkLst>
        </pc:spChg>
      </pc:sldChg>
      <pc:sldChg chg="del">
        <pc:chgData name="Adam Nichols" userId="0072fd1d-8629-4691-a8af-fec3b6afcc59" providerId="ADAL" clId="{12373A91-526E-4C61-A7EA-B03B683E4EB8}" dt="2024-05-07T20:16:18.184" v="42" actId="2696"/>
        <pc:sldMkLst>
          <pc:docMk/>
          <pc:sldMk cId="2058162223" sldId="2076138486"/>
        </pc:sldMkLst>
      </pc:sldChg>
      <pc:sldChg chg="del">
        <pc:chgData name="Adam Nichols" userId="0072fd1d-8629-4691-a8af-fec3b6afcc59" providerId="ADAL" clId="{12373A91-526E-4C61-A7EA-B03B683E4EB8}" dt="2024-05-07T20:17:00.070" v="80" actId="2696"/>
        <pc:sldMkLst>
          <pc:docMk/>
          <pc:sldMk cId="4184186342" sldId="2076138488"/>
        </pc:sldMkLst>
      </pc:sldChg>
      <pc:sldChg chg="del">
        <pc:chgData name="Adam Nichols" userId="0072fd1d-8629-4691-a8af-fec3b6afcc59" providerId="ADAL" clId="{12373A91-526E-4C61-A7EA-B03B683E4EB8}" dt="2024-05-07T20:18:41.591" v="111" actId="2696"/>
        <pc:sldMkLst>
          <pc:docMk/>
          <pc:sldMk cId="81149492" sldId="2076138489"/>
        </pc:sldMkLst>
      </pc:sldChg>
      <pc:sldChg chg="del">
        <pc:chgData name="Adam Nichols" userId="0072fd1d-8629-4691-a8af-fec3b6afcc59" providerId="ADAL" clId="{12373A91-526E-4C61-A7EA-B03B683E4EB8}" dt="2024-05-07T20:15:58.129" v="28" actId="2696"/>
        <pc:sldMkLst>
          <pc:docMk/>
          <pc:sldMk cId="1359866033" sldId="2076138497"/>
        </pc:sldMkLst>
      </pc:sldChg>
      <pc:sldChg chg="modSp mod">
        <pc:chgData name="Adam Nichols" userId="0072fd1d-8629-4691-a8af-fec3b6afcc59" providerId="ADAL" clId="{12373A91-526E-4C61-A7EA-B03B683E4EB8}" dt="2024-05-07T20:14:22.064" v="27" actId="20577"/>
        <pc:sldMkLst>
          <pc:docMk/>
          <pc:sldMk cId="3429415736" sldId="2076138502"/>
        </pc:sldMkLst>
        <pc:spChg chg="mod">
          <ac:chgData name="Adam Nichols" userId="0072fd1d-8629-4691-a8af-fec3b6afcc59" providerId="ADAL" clId="{12373A91-526E-4C61-A7EA-B03B683E4EB8}" dt="2024-05-07T20:14:00.824" v="26" actId="20577"/>
          <ac:spMkLst>
            <pc:docMk/>
            <pc:sldMk cId="3429415736" sldId="2076138502"/>
            <ac:spMk id="2" creationId="{529B8F7F-4AA9-C10B-FE3D-0E93E39A81E7}"/>
          </ac:spMkLst>
        </pc:spChg>
        <pc:spChg chg="mod">
          <ac:chgData name="Adam Nichols" userId="0072fd1d-8629-4691-a8af-fec3b6afcc59" providerId="ADAL" clId="{12373A91-526E-4C61-A7EA-B03B683E4EB8}" dt="2024-05-07T20:14:22.064" v="27" actId="20577"/>
          <ac:spMkLst>
            <pc:docMk/>
            <pc:sldMk cId="3429415736" sldId="2076138502"/>
            <ac:spMk id="3" creationId="{5AA89EFF-F279-9118-D9B6-23A30DB7DF9E}"/>
          </ac:spMkLst>
        </pc:spChg>
      </pc:sldChg>
      <pc:sldChg chg="del">
        <pc:chgData name="Adam Nichols" userId="0072fd1d-8629-4691-a8af-fec3b6afcc59" providerId="ADAL" clId="{12373A91-526E-4C61-A7EA-B03B683E4EB8}" dt="2024-05-07T20:19:46.581" v="169" actId="2696"/>
        <pc:sldMkLst>
          <pc:docMk/>
          <pc:sldMk cId="2313546272" sldId="2147478765"/>
        </pc:sldMkLst>
      </pc:sldChg>
      <pc:sldChg chg="modSp add mod ord">
        <pc:chgData name="Adam Nichols" userId="0072fd1d-8629-4691-a8af-fec3b6afcc59" providerId="ADAL" clId="{12373A91-526E-4C61-A7EA-B03B683E4EB8}" dt="2024-05-07T20:16:54.087" v="79"/>
        <pc:sldMkLst>
          <pc:docMk/>
          <pc:sldMk cId="943042265" sldId="2147478766"/>
        </pc:sldMkLst>
        <pc:spChg chg="mod">
          <ac:chgData name="Adam Nichols" userId="0072fd1d-8629-4691-a8af-fec3b6afcc59" providerId="ADAL" clId="{12373A91-526E-4C61-A7EA-B03B683E4EB8}" dt="2024-05-07T20:16:46.485" v="76" actId="20577"/>
          <ac:spMkLst>
            <pc:docMk/>
            <pc:sldMk cId="943042265" sldId="2147478766"/>
            <ac:spMk id="4" creationId="{526BC2B6-AE2C-3E1D-788D-592ABCDC14E7}"/>
          </ac:spMkLst>
        </pc:spChg>
        <pc:spChg chg="mod">
          <ac:chgData name="Adam Nichols" userId="0072fd1d-8629-4691-a8af-fec3b6afcc59" providerId="ADAL" clId="{12373A91-526E-4C61-A7EA-B03B683E4EB8}" dt="2024-05-07T20:16:50.351" v="77" actId="20577"/>
          <ac:spMkLst>
            <pc:docMk/>
            <pc:sldMk cId="943042265" sldId="2147478766"/>
            <ac:spMk id="5" creationId="{CE5050AF-7D60-7B16-0E17-6467A67E504A}"/>
          </ac:spMkLst>
        </pc:spChg>
      </pc:sldChg>
      <pc:sldChg chg="new del">
        <pc:chgData name="Adam Nichols" userId="0072fd1d-8629-4691-a8af-fec3b6afcc59" providerId="ADAL" clId="{12373A91-526E-4C61-A7EA-B03B683E4EB8}" dt="2024-05-07T20:17:42.315" v="83" actId="47"/>
        <pc:sldMkLst>
          <pc:docMk/>
          <pc:sldMk cId="1478879904" sldId="2147478767"/>
        </pc:sldMkLst>
      </pc:sldChg>
      <pc:sldChg chg="modSp add del mod">
        <pc:chgData name="Adam Nichols" userId="0072fd1d-8629-4691-a8af-fec3b6afcc59" providerId="ADAL" clId="{12373A91-526E-4C61-A7EA-B03B683E4EB8}" dt="2024-05-07T20:20:04.796" v="194" actId="2696"/>
        <pc:sldMkLst>
          <pc:docMk/>
          <pc:sldMk cId="2350301405" sldId="2147478768"/>
        </pc:sldMkLst>
        <pc:spChg chg="mod">
          <ac:chgData name="Adam Nichols" userId="0072fd1d-8629-4691-a8af-fec3b6afcc59" providerId="ADAL" clId="{12373A91-526E-4C61-A7EA-B03B683E4EB8}" dt="2024-05-07T20:18:37.660" v="110" actId="20577"/>
          <ac:spMkLst>
            <pc:docMk/>
            <pc:sldMk cId="2350301405" sldId="2147478768"/>
            <ac:spMk id="4" creationId="{526BC2B6-AE2C-3E1D-788D-592ABCDC14E7}"/>
          </ac:spMkLst>
        </pc:spChg>
      </pc:sldChg>
      <pc:sldChg chg="modSp add mod">
        <pc:chgData name="Adam Nichols" userId="0072fd1d-8629-4691-a8af-fec3b6afcc59" providerId="ADAL" clId="{12373A91-526E-4C61-A7EA-B03B683E4EB8}" dt="2024-05-07T20:19:41.274" v="168" actId="20577"/>
        <pc:sldMkLst>
          <pc:docMk/>
          <pc:sldMk cId="1769798685" sldId="2147478769"/>
        </pc:sldMkLst>
        <pc:spChg chg="mod">
          <ac:chgData name="Adam Nichols" userId="0072fd1d-8629-4691-a8af-fec3b6afcc59" providerId="ADAL" clId="{12373A91-526E-4C61-A7EA-B03B683E4EB8}" dt="2024-05-07T20:19:41.274" v="168" actId="20577"/>
          <ac:spMkLst>
            <pc:docMk/>
            <pc:sldMk cId="1769798685" sldId="2147478769"/>
            <ac:spMk id="4" creationId="{526BC2B6-AE2C-3E1D-788D-592ABCDC14E7}"/>
          </ac:spMkLst>
        </pc:spChg>
      </pc:sldChg>
      <pc:sldChg chg="modSp new mod">
        <pc:chgData name="Adam Nichols" userId="0072fd1d-8629-4691-a8af-fec3b6afcc59" providerId="ADAL" clId="{12373A91-526E-4C61-A7EA-B03B683E4EB8}" dt="2024-05-07T20:20:01.083" v="193" actId="20577"/>
        <pc:sldMkLst>
          <pc:docMk/>
          <pc:sldMk cId="3018005910" sldId="2147478770"/>
        </pc:sldMkLst>
        <pc:spChg chg="mod">
          <ac:chgData name="Adam Nichols" userId="0072fd1d-8629-4691-a8af-fec3b6afcc59" providerId="ADAL" clId="{12373A91-526E-4C61-A7EA-B03B683E4EB8}" dt="2024-05-07T20:20:01.083" v="193" actId="20577"/>
          <ac:spMkLst>
            <pc:docMk/>
            <pc:sldMk cId="3018005910" sldId="2147478770"/>
            <ac:spMk id="2" creationId="{EF17EE9A-3FA9-8B01-C8AF-A94BA089D4A5}"/>
          </ac:spMkLst>
        </pc:spChg>
      </pc:sldChg>
    </pc:docChg>
  </pc:docChgLst>
  <pc:docChgLst>
    <pc:chgData name="Adam Nichols" userId="0072fd1d-8629-4691-a8af-fec3b6afcc59" providerId="ADAL" clId="{C000703E-FC80-4BF8-B91A-AAD9FB4CB82C}"/>
    <pc:docChg chg="undo custSel addSld delSld modSld sldOrd">
      <pc:chgData name="Adam Nichols" userId="0072fd1d-8629-4691-a8af-fec3b6afcc59" providerId="ADAL" clId="{C000703E-FC80-4BF8-B91A-AAD9FB4CB82C}" dt="2024-04-24T05:16:10.323" v="735" actId="1076"/>
      <pc:docMkLst>
        <pc:docMk/>
      </pc:docMkLst>
      <pc:sldChg chg="del">
        <pc:chgData name="Adam Nichols" userId="0072fd1d-8629-4691-a8af-fec3b6afcc59" providerId="ADAL" clId="{C000703E-FC80-4BF8-B91A-AAD9FB4CB82C}" dt="2024-03-24T03:12:33.826" v="4" actId="47"/>
        <pc:sldMkLst>
          <pc:docMk/>
          <pc:sldMk cId="4018952155" sldId="256"/>
        </pc:sldMkLst>
      </pc:sldChg>
      <pc:sldChg chg="del">
        <pc:chgData name="Adam Nichols" userId="0072fd1d-8629-4691-a8af-fec3b6afcc59" providerId="ADAL" clId="{C000703E-FC80-4BF8-B91A-AAD9FB4CB82C}" dt="2024-03-24T03:12:42.313" v="6" actId="47"/>
        <pc:sldMkLst>
          <pc:docMk/>
          <pc:sldMk cId="2692478915" sldId="257"/>
        </pc:sldMkLst>
      </pc:sldChg>
      <pc:sldChg chg="del">
        <pc:chgData name="Adam Nichols" userId="0072fd1d-8629-4691-a8af-fec3b6afcc59" providerId="ADAL" clId="{C000703E-FC80-4BF8-B91A-AAD9FB4CB82C}" dt="2024-03-24T03:12:40.839" v="5" actId="47"/>
        <pc:sldMkLst>
          <pc:docMk/>
          <pc:sldMk cId="2279942714" sldId="258"/>
        </pc:sldMkLst>
      </pc:sldChg>
      <pc:sldChg chg="ord">
        <pc:chgData name="Adam Nichols" userId="0072fd1d-8629-4691-a8af-fec3b6afcc59" providerId="ADAL" clId="{C000703E-FC80-4BF8-B91A-AAD9FB4CB82C}" dt="2024-03-24T03:12:49.309" v="8"/>
        <pc:sldMkLst>
          <pc:docMk/>
          <pc:sldMk cId="2998567692" sldId="259"/>
        </pc:sldMkLst>
      </pc:sldChg>
      <pc:sldChg chg="addSp delSp modSp mod">
        <pc:chgData name="Adam Nichols" userId="0072fd1d-8629-4691-a8af-fec3b6afcc59" providerId="ADAL" clId="{C000703E-FC80-4BF8-B91A-AAD9FB4CB82C}" dt="2024-03-24T03:21:21.896" v="29"/>
        <pc:sldMkLst>
          <pc:docMk/>
          <pc:sldMk cId="2749782532" sldId="260"/>
        </pc:sldMkLst>
        <pc:spChg chg="del">
          <ac:chgData name="Adam Nichols" userId="0072fd1d-8629-4691-a8af-fec3b6afcc59" providerId="ADAL" clId="{C000703E-FC80-4BF8-B91A-AAD9FB4CB82C}" dt="2024-03-24T03:20:44.518" v="23" actId="478"/>
          <ac:spMkLst>
            <pc:docMk/>
            <pc:sldMk cId="2749782532" sldId="260"/>
            <ac:spMk id="4" creationId="{1BFB68CD-CB12-32EF-1CFE-54C294C3E92D}"/>
          </ac:spMkLst>
        </pc:spChg>
        <pc:spChg chg="del">
          <ac:chgData name="Adam Nichols" userId="0072fd1d-8629-4691-a8af-fec3b6afcc59" providerId="ADAL" clId="{C000703E-FC80-4BF8-B91A-AAD9FB4CB82C}" dt="2024-03-24T03:19:11.006" v="12" actId="478"/>
          <ac:spMkLst>
            <pc:docMk/>
            <pc:sldMk cId="2749782532" sldId="260"/>
            <ac:spMk id="5" creationId="{BE1E5CAD-23FE-A4D7-B096-3334A7D79C8B}"/>
          </ac:spMkLst>
        </pc:spChg>
        <pc:spChg chg="del">
          <ac:chgData name="Adam Nichols" userId="0072fd1d-8629-4691-a8af-fec3b6afcc59" providerId="ADAL" clId="{C000703E-FC80-4BF8-B91A-AAD9FB4CB82C}" dt="2024-03-24T03:20:44.518" v="23" actId="478"/>
          <ac:spMkLst>
            <pc:docMk/>
            <pc:sldMk cId="2749782532" sldId="260"/>
            <ac:spMk id="6" creationId="{86485DDC-10A4-A946-6EE8-700508002C72}"/>
          </ac:spMkLst>
        </pc:spChg>
        <pc:spChg chg="del">
          <ac:chgData name="Adam Nichols" userId="0072fd1d-8629-4691-a8af-fec3b6afcc59" providerId="ADAL" clId="{C000703E-FC80-4BF8-B91A-AAD9FB4CB82C}" dt="2024-03-24T03:19:17.699" v="17" actId="478"/>
          <ac:spMkLst>
            <pc:docMk/>
            <pc:sldMk cId="2749782532" sldId="260"/>
            <ac:spMk id="7" creationId="{9FC71F19-CB0D-6056-8B2E-7670D5A913DD}"/>
          </ac:spMkLst>
        </pc:spChg>
        <pc:spChg chg="del">
          <ac:chgData name="Adam Nichols" userId="0072fd1d-8629-4691-a8af-fec3b6afcc59" providerId="ADAL" clId="{C000703E-FC80-4BF8-B91A-AAD9FB4CB82C}" dt="2024-03-24T03:20:44.518" v="23" actId="478"/>
          <ac:spMkLst>
            <pc:docMk/>
            <pc:sldMk cId="2749782532" sldId="260"/>
            <ac:spMk id="8" creationId="{20280E57-51A9-979B-C838-5F016A209FD7}"/>
          </ac:spMkLst>
        </pc:spChg>
        <pc:spChg chg="del">
          <ac:chgData name="Adam Nichols" userId="0072fd1d-8629-4691-a8af-fec3b6afcc59" providerId="ADAL" clId="{C000703E-FC80-4BF8-B91A-AAD9FB4CB82C}" dt="2024-03-24T03:19:14.910" v="15" actId="478"/>
          <ac:spMkLst>
            <pc:docMk/>
            <pc:sldMk cId="2749782532" sldId="260"/>
            <ac:spMk id="9" creationId="{F7177573-C298-FAF8-2140-0326B263D0A5}"/>
          </ac:spMkLst>
        </pc:spChg>
        <pc:spChg chg="add del mod">
          <ac:chgData name="Adam Nichols" userId="0072fd1d-8629-4691-a8af-fec3b6afcc59" providerId="ADAL" clId="{C000703E-FC80-4BF8-B91A-AAD9FB4CB82C}" dt="2024-03-24T03:19:20.763" v="21" actId="478"/>
          <ac:spMkLst>
            <pc:docMk/>
            <pc:sldMk cId="2749782532" sldId="260"/>
            <ac:spMk id="12" creationId="{3A7AEE52-BE08-ECFF-D2A2-4E0BD2A3D0C0}"/>
          </ac:spMkLst>
        </pc:spChg>
        <pc:spChg chg="add del mod">
          <ac:chgData name="Adam Nichols" userId="0072fd1d-8629-4691-a8af-fec3b6afcc59" providerId="ADAL" clId="{C000703E-FC80-4BF8-B91A-AAD9FB4CB82C}" dt="2024-03-24T03:19:13.107" v="14" actId="478"/>
          <ac:spMkLst>
            <pc:docMk/>
            <pc:sldMk cId="2749782532" sldId="260"/>
            <ac:spMk id="16" creationId="{93D9C428-81D4-A2BA-5C48-FDFF89EBB31F}"/>
          </ac:spMkLst>
        </pc:spChg>
        <pc:spChg chg="add del mod">
          <ac:chgData name="Adam Nichols" userId="0072fd1d-8629-4691-a8af-fec3b6afcc59" providerId="ADAL" clId="{C000703E-FC80-4BF8-B91A-AAD9FB4CB82C}" dt="2024-03-24T03:19:16.127" v="16" actId="478"/>
          <ac:spMkLst>
            <pc:docMk/>
            <pc:sldMk cId="2749782532" sldId="260"/>
            <ac:spMk id="18" creationId="{DE49BE72-C4FC-BD0C-8E9F-BE9132D66976}"/>
          </ac:spMkLst>
        </pc:spChg>
        <pc:spChg chg="add del mod">
          <ac:chgData name="Adam Nichols" userId="0072fd1d-8629-4691-a8af-fec3b6afcc59" providerId="ADAL" clId="{C000703E-FC80-4BF8-B91A-AAD9FB4CB82C}" dt="2024-03-24T03:19:18.951" v="18" actId="478"/>
          <ac:spMkLst>
            <pc:docMk/>
            <pc:sldMk cId="2749782532" sldId="260"/>
            <ac:spMk id="20" creationId="{EC290968-C197-6434-2AE2-93263BD0DF4A}"/>
          </ac:spMkLst>
        </pc:spChg>
        <pc:spChg chg="add mod">
          <ac:chgData name="Adam Nichols" userId="0072fd1d-8629-4691-a8af-fec3b6afcc59" providerId="ADAL" clId="{C000703E-FC80-4BF8-B91A-AAD9FB4CB82C}" dt="2024-03-24T03:19:22.134" v="22"/>
          <ac:spMkLst>
            <pc:docMk/>
            <pc:sldMk cId="2749782532" sldId="260"/>
            <ac:spMk id="22" creationId="{BABC24F4-364D-7EB5-820A-5D1A72EFE5B3}"/>
          </ac:spMkLst>
        </pc:spChg>
        <pc:spChg chg="add mod">
          <ac:chgData name="Adam Nichols" userId="0072fd1d-8629-4691-a8af-fec3b6afcc59" providerId="ADAL" clId="{C000703E-FC80-4BF8-B91A-AAD9FB4CB82C}" dt="2024-03-24T03:19:22.134" v="22"/>
          <ac:spMkLst>
            <pc:docMk/>
            <pc:sldMk cId="2749782532" sldId="260"/>
            <ac:spMk id="23" creationId="{BA2BD619-72F0-59A4-5E8D-6E3C64B4BD97}"/>
          </ac:spMkLst>
        </pc:spChg>
        <pc:spChg chg="add mod">
          <ac:chgData name="Adam Nichols" userId="0072fd1d-8629-4691-a8af-fec3b6afcc59" providerId="ADAL" clId="{C000703E-FC80-4BF8-B91A-AAD9FB4CB82C}" dt="2024-03-24T03:19:22.134" v="22"/>
          <ac:spMkLst>
            <pc:docMk/>
            <pc:sldMk cId="2749782532" sldId="260"/>
            <ac:spMk id="24" creationId="{C48F837B-53E8-80EC-E674-93FC96F2B601}"/>
          </ac:spMkLst>
        </pc:spChg>
        <pc:spChg chg="add del mod">
          <ac:chgData name="Adam Nichols" userId="0072fd1d-8629-4691-a8af-fec3b6afcc59" providerId="ADAL" clId="{C000703E-FC80-4BF8-B91A-AAD9FB4CB82C}" dt="2024-03-24T03:20:45.988" v="25" actId="478"/>
          <ac:spMkLst>
            <pc:docMk/>
            <pc:sldMk cId="2749782532" sldId="260"/>
            <ac:spMk id="28" creationId="{70D8FE77-D8C6-B8A6-5346-A905EF1E1824}"/>
          </ac:spMkLst>
        </pc:spChg>
        <pc:spChg chg="add del mod">
          <ac:chgData name="Adam Nichols" userId="0072fd1d-8629-4691-a8af-fec3b6afcc59" providerId="ADAL" clId="{C000703E-FC80-4BF8-B91A-AAD9FB4CB82C}" dt="2024-03-24T03:20:49.520" v="26" actId="478"/>
          <ac:spMkLst>
            <pc:docMk/>
            <pc:sldMk cId="2749782532" sldId="260"/>
            <ac:spMk id="30" creationId="{09258439-A106-E04E-308D-25FDEC91C0A2}"/>
          </ac:spMkLst>
        </pc:spChg>
        <pc:spChg chg="add del mod">
          <ac:chgData name="Adam Nichols" userId="0072fd1d-8629-4691-a8af-fec3b6afcc59" providerId="ADAL" clId="{C000703E-FC80-4BF8-B91A-AAD9FB4CB82C}" dt="2024-03-24T03:20:51.781" v="28" actId="478"/>
          <ac:spMkLst>
            <pc:docMk/>
            <pc:sldMk cId="2749782532" sldId="260"/>
            <ac:spMk id="32" creationId="{435A361C-4CC9-FE83-5877-EC14271E9A03}"/>
          </ac:spMkLst>
        </pc:spChg>
        <pc:spChg chg="add del mod">
          <ac:chgData name="Adam Nichols" userId="0072fd1d-8629-4691-a8af-fec3b6afcc59" providerId="ADAL" clId="{C000703E-FC80-4BF8-B91A-AAD9FB4CB82C}" dt="2024-03-24T03:20:50.607" v="27" actId="478"/>
          <ac:spMkLst>
            <pc:docMk/>
            <pc:sldMk cId="2749782532" sldId="260"/>
            <ac:spMk id="34" creationId="{3E9B967D-CBCE-93C4-CFCD-053891C6535E}"/>
          </ac:spMkLst>
        </pc:spChg>
        <pc:spChg chg="add mod">
          <ac:chgData name="Adam Nichols" userId="0072fd1d-8629-4691-a8af-fec3b6afcc59" providerId="ADAL" clId="{C000703E-FC80-4BF8-B91A-AAD9FB4CB82C}" dt="2024-03-24T03:21:21.896" v="29"/>
          <ac:spMkLst>
            <pc:docMk/>
            <pc:sldMk cId="2749782532" sldId="260"/>
            <ac:spMk id="35" creationId="{C6F892BB-775D-2A0A-157D-EFE9CFA889CA}"/>
          </ac:spMkLst>
        </pc:spChg>
        <pc:spChg chg="add mod">
          <ac:chgData name="Adam Nichols" userId="0072fd1d-8629-4691-a8af-fec3b6afcc59" providerId="ADAL" clId="{C000703E-FC80-4BF8-B91A-AAD9FB4CB82C}" dt="2024-03-24T03:21:21.896" v="29"/>
          <ac:spMkLst>
            <pc:docMk/>
            <pc:sldMk cId="2749782532" sldId="260"/>
            <ac:spMk id="36" creationId="{65C540C2-9231-C6D5-3906-6FCF85582041}"/>
          </ac:spMkLst>
        </pc:spChg>
        <pc:spChg chg="add mod">
          <ac:chgData name="Adam Nichols" userId="0072fd1d-8629-4691-a8af-fec3b6afcc59" providerId="ADAL" clId="{C000703E-FC80-4BF8-B91A-AAD9FB4CB82C}" dt="2024-03-24T03:21:21.896" v="29"/>
          <ac:spMkLst>
            <pc:docMk/>
            <pc:sldMk cId="2749782532" sldId="260"/>
            <ac:spMk id="37" creationId="{7C5110EC-F0E6-D904-E0B3-F134D26FAD96}"/>
          </ac:spMkLst>
        </pc:spChg>
        <pc:picChg chg="del">
          <ac:chgData name="Adam Nichols" userId="0072fd1d-8629-4691-a8af-fec3b6afcc59" providerId="ADAL" clId="{C000703E-FC80-4BF8-B91A-AAD9FB4CB82C}" dt="2024-03-24T03:20:44.518" v="23" actId="478"/>
          <ac:picMkLst>
            <pc:docMk/>
            <pc:sldMk cId="2749782532" sldId="260"/>
            <ac:picMk id="3" creationId="{94495804-72AA-9F3A-CF70-5448A2B6027F}"/>
          </ac:picMkLst>
        </pc:picChg>
        <pc:picChg chg="del mod">
          <ac:chgData name="Adam Nichols" userId="0072fd1d-8629-4691-a8af-fec3b6afcc59" providerId="ADAL" clId="{C000703E-FC80-4BF8-B91A-AAD9FB4CB82C}" dt="2024-03-24T03:19:19.901" v="20" actId="478"/>
          <ac:picMkLst>
            <pc:docMk/>
            <pc:sldMk cId="2749782532" sldId="260"/>
            <ac:picMk id="10" creationId="{8761D196-F39A-4977-05D8-7C4B132CE841}"/>
          </ac:picMkLst>
        </pc:picChg>
        <pc:picChg chg="del">
          <ac:chgData name="Adam Nichols" userId="0072fd1d-8629-4691-a8af-fec3b6afcc59" providerId="ADAL" clId="{C000703E-FC80-4BF8-B91A-AAD9FB4CB82C}" dt="2024-03-24T03:20:44.518" v="23" actId="478"/>
          <ac:picMkLst>
            <pc:docMk/>
            <pc:sldMk cId="2749782532" sldId="260"/>
            <ac:picMk id="11" creationId="{E25A340F-1F9B-DA96-FDB6-3299A6F777AE}"/>
          </ac:picMkLst>
        </pc:picChg>
        <pc:picChg chg="del">
          <ac:chgData name="Adam Nichols" userId="0072fd1d-8629-4691-a8af-fec3b6afcc59" providerId="ADAL" clId="{C000703E-FC80-4BF8-B91A-AAD9FB4CB82C}" dt="2024-03-24T03:19:08.923" v="11" actId="478"/>
          <ac:picMkLst>
            <pc:docMk/>
            <pc:sldMk cId="2749782532" sldId="260"/>
            <ac:picMk id="13" creationId="{62CD6E66-EAB9-E15A-71BD-FB2D4F9AE9AD}"/>
          </ac:picMkLst>
        </pc:picChg>
        <pc:picChg chg="del">
          <ac:chgData name="Adam Nichols" userId="0072fd1d-8629-4691-a8af-fec3b6afcc59" providerId="ADAL" clId="{C000703E-FC80-4BF8-B91A-AAD9FB4CB82C}" dt="2024-03-24T03:20:44.518" v="23" actId="478"/>
          <ac:picMkLst>
            <pc:docMk/>
            <pc:sldMk cId="2749782532" sldId="260"/>
            <ac:picMk id="15" creationId="{4F1CD07A-85F5-AECD-8E30-561F4CCE4F73}"/>
          </ac:picMkLst>
        </pc:picChg>
        <pc:picChg chg="add mod">
          <ac:chgData name="Adam Nichols" userId="0072fd1d-8629-4691-a8af-fec3b6afcc59" providerId="ADAL" clId="{C000703E-FC80-4BF8-B91A-AAD9FB4CB82C}" dt="2024-03-24T03:19:22.134" v="22"/>
          <ac:picMkLst>
            <pc:docMk/>
            <pc:sldMk cId="2749782532" sldId="260"/>
            <ac:picMk id="21" creationId="{2106A5AC-9B25-1163-4AED-7C60F06811D3}"/>
          </ac:picMkLst>
        </pc:picChg>
        <pc:picChg chg="add mod">
          <ac:chgData name="Adam Nichols" userId="0072fd1d-8629-4691-a8af-fec3b6afcc59" providerId="ADAL" clId="{C000703E-FC80-4BF8-B91A-AAD9FB4CB82C}" dt="2024-03-24T03:19:22.134" v="22"/>
          <ac:picMkLst>
            <pc:docMk/>
            <pc:sldMk cId="2749782532" sldId="260"/>
            <ac:picMk id="25" creationId="{0BC01725-59E3-CB27-134A-753CE5267387}"/>
          </ac:picMkLst>
        </pc:picChg>
        <pc:picChg chg="add mod">
          <ac:chgData name="Adam Nichols" userId="0072fd1d-8629-4691-a8af-fec3b6afcc59" providerId="ADAL" clId="{C000703E-FC80-4BF8-B91A-AAD9FB4CB82C}" dt="2024-03-24T03:19:22.134" v="22"/>
          <ac:picMkLst>
            <pc:docMk/>
            <pc:sldMk cId="2749782532" sldId="260"/>
            <ac:picMk id="26" creationId="{FB1A0AB7-AB9A-E8B1-4814-C0E327A7E363}"/>
          </ac:picMkLst>
        </pc:picChg>
        <pc:picChg chg="add mod">
          <ac:chgData name="Adam Nichols" userId="0072fd1d-8629-4691-a8af-fec3b6afcc59" providerId="ADAL" clId="{C000703E-FC80-4BF8-B91A-AAD9FB4CB82C}" dt="2024-03-24T03:21:21.896" v="29"/>
          <ac:picMkLst>
            <pc:docMk/>
            <pc:sldMk cId="2749782532" sldId="260"/>
            <ac:picMk id="38" creationId="{6821FFF4-913F-E55D-09CC-9FCF65E844F4}"/>
          </ac:picMkLst>
        </pc:picChg>
        <pc:picChg chg="add mod">
          <ac:chgData name="Adam Nichols" userId="0072fd1d-8629-4691-a8af-fec3b6afcc59" providerId="ADAL" clId="{C000703E-FC80-4BF8-B91A-AAD9FB4CB82C}" dt="2024-03-24T03:21:21.896" v="29"/>
          <ac:picMkLst>
            <pc:docMk/>
            <pc:sldMk cId="2749782532" sldId="260"/>
            <ac:picMk id="39" creationId="{DAB049F4-C1F0-0ED6-1686-F55495BAD61E}"/>
          </ac:picMkLst>
        </pc:picChg>
      </pc:sldChg>
      <pc:sldChg chg="del">
        <pc:chgData name="Adam Nichols" userId="0072fd1d-8629-4691-a8af-fec3b6afcc59" providerId="ADAL" clId="{C000703E-FC80-4BF8-B91A-AAD9FB4CB82C}" dt="2024-03-24T03:12:52.209" v="9" actId="47"/>
        <pc:sldMkLst>
          <pc:docMk/>
          <pc:sldMk cId="3665382884" sldId="262"/>
        </pc:sldMkLst>
      </pc:sldChg>
      <pc:sldChg chg="addSp delSp modSp mod">
        <pc:chgData name="Adam Nichols" userId="0072fd1d-8629-4691-a8af-fec3b6afcc59" providerId="ADAL" clId="{C000703E-FC80-4BF8-B91A-AAD9FB4CB82C}" dt="2024-04-24T05:16:10.323" v="735" actId="1076"/>
        <pc:sldMkLst>
          <pc:docMk/>
          <pc:sldMk cId="3957722359" sldId="1660"/>
        </pc:sldMkLst>
        <pc:picChg chg="del">
          <ac:chgData name="Adam Nichols" userId="0072fd1d-8629-4691-a8af-fec3b6afcc59" providerId="ADAL" clId="{C000703E-FC80-4BF8-B91A-AAD9FB4CB82C}" dt="2024-04-24T05:16:05.493" v="732" actId="478"/>
          <ac:picMkLst>
            <pc:docMk/>
            <pc:sldMk cId="3957722359" sldId="1660"/>
            <ac:picMk id="3" creationId="{88DF2602-957D-485A-BF11-BA17198BC429}"/>
          </ac:picMkLst>
        </pc:picChg>
        <pc:picChg chg="add mod">
          <ac:chgData name="Adam Nichols" userId="0072fd1d-8629-4691-a8af-fec3b6afcc59" providerId="ADAL" clId="{C000703E-FC80-4BF8-B91A-AAD9FB4CB82C}" dt="2024-04-24T05:16:10.323" v="735" actId="1076"/>
          <ac:picMkLst>
            <pc:docMk/>
            <pc:sldMk cId="3957722359" sldId="1660"/>
            <ac:picMk id="4" creationId="{B12082E5-5C12-15F3-6B13-4141227862EA}"/>
          </ac:picMkLst>
        </pc:picChg>
      </pc:sldChg>
      <pc:sldChg chg="modSp mod modNotesTx">
        <pc:chgData name="Adam Nichols" userId="0072fd1d-8629-4691-a8af-fec3b6afcc59" providerId="ADAL" clId="{C000703E-FC80-4BF8-B91A-AAD9FB4CB82C}" dt="2024-04-13T03:55:50.798" v="698"/>
        <pc:sldMkLst>
          <pc:docMk/>
          <pc:sldMk cId="2416306288" sldId="2030"/>
        </pc:sldMkLst>
        <pc:spChg chg="mod">
          <ac:chgData name="Adam Nichols" userId="0072fd1d-8629-4691-a8af-fec3b6afcc59" providerId="ADAL" clId="{C000703E-FC80-4BF8-B91A-AAD9FB4CB82C}" dt="2024-03-24T03:12:28.757" v="1" actId="27636"/>
          <ac:spMkLst>
            <pc:docMk/>
            <pc:sldMk cId="2416306288" sldId="2030"/>
            <ac:spMk id="17" creationId="{00000000-0000-0000-0000-000000000000}"/>
          </ac:spMkLst>
        </pc:spChg>
      </pc:sldChg>
      <pc:sldChg chg="modSp mod">
        <pc:chgData name="Adam Nichols" userId="0072fd1d-8629-4691-a8af-fec3b6afcc59" providerId="ADAL" clId="{C000703E-FC80-4BF8-B91A-AAD9FB4CB82C}" dt="2024-04-13T03:21:13.865" v="268" actId="20577"/>
        <pc:sldMkLst>
          <pc:docMk/>
          <pc:sldMk cId="3608175384" sldId="2039"/>
        </pc:sldMkLst>
        <pc:spChg chg="mod">
          <ac:chgData name="Adam Nichols" userId="0072fd1d-8629-4691-a8af-fec3b6afcc59" providerId="ADAL" clId="{C000703E-FC80-4BF8-B91A-AAD9FB4CB82C}" dt="2024-04-13T03:21:13.865" v="268" actId="20577"/>
          <ac:spMkLst>
            <pc:docMk/>
            <pc:sldMk cId="3608175384" sldId="2039"/>
            <ac:spMk id="17" creationId="{00000000-0000-0000-0000-000000000000}"/>
          </ac:spMkLst>
        </pc:spChg>
        <pc:spChg chg="mod">
          <ac:chgData name="Adam Nichols" userId="0072fd1d-8629-4691-a8af-fec3b6afcc59" providerId="ADAL" clId="{C000703E-FC80-4BF8-B91A-AAD9FB4CB82C}" dt="2024-03-24T03:12:28.752" v="0" actId="27636"/>
          <ac:spMkLst>
            <pc:docMk/>
            <pc:sldMk cId="3608175384" sldId="2039"/>
            <ac:spMk id="32" creationId="{00000000-0000-0000-0000-000000000000}"/>
          </ac:spMkLst>
        </pc:spChg>
      </pc:sldChg>
      <pc:sldChg chg="addSp modSp mod modNotesTx">
        <pc:chgData name="Adam Nichols" userId="0072fd1d-8629-4691-a8af-fec3b6afcc59" providerId="ADAL" clId="{C000703E-FC80-4BF8-B91A-AAD9FB4CB82C}" dt="2024-04-19T23:21:23.421" v="728" actId="14100"/>
        <pc:sldMkLst>
          <pc:docMk/>
          <pc:sldMk cId="3947632659" sldId="2076138477"/>
        </pc:sldMkLst>
        <pc:spChg chg="mod">
          <ac:chgData name="Adam Nichols" userId="0072fd1d-8629-4691-a8af-fec3b6afcc59" providerId="ADAL" clId="{C000703E-FC80-4BF8-B91A-AAD9FB4CB82C}" dt="2024-03-24T15:47:57.490" v="179" actId="33524"/>
          <ac:spMkLst>
            <pc:docMk/>
            <pc:sldMk cId="3947632659" sldId="2076138477"/>
            <ac:spMk id="2" creationId="{CDFFB9D6-53C5-48BA-94F9-D3B0790C93CC}"/>
          </ac:spMkLst>
        </pc:spChg>
        <pc:spChg chg="add mod">
          <ac:chgData name="Adam Nichols" userId="0072fd1d-8629-4691-a8af-fec3b6afcc59" providerId="ADAL" clId="{C000703E-FC80-4BF8-B91A-AAD9FB4CB82C}" dt="2024-04-19T23:21:23.421" v="728" actId="14100"/>
          <ac:spMkLst>
            <pc:docMk/>
            <pc:sldMk cId="3947632659" sldId="2076138477"/>
            <ac:spMk id="6" creationId="{A2825275-4BAB-013D-12CA-F5050C5360B5}"/>
          </ac:spMkLst>
        </pc:spChg>
      </pc:sldChg>
      <pc:sldChg chg="modSp mod modClrScheme chgLayout">
        <pc:chgData name="Adam Nichols" userId="0072fd1d-8629-4691-a8af-fec3b6afcc59" providerId="ADAL" clId="{C000703E-FC80-4BF8-B91A-AAD9FB4CB82C}" dt="2024-04-19T08:02:49.691" v="725"/>
        <pc:sldMkLst>
          <pc:docMk/>
          <pc:sldMk cId="1663926087" sldId="2076138493"/>
        </pc:sldMkLst>
        <pc:spChg chg="mod">
          <ac:chgData name="Adam Nichols" userId="0072fd1d-8629-4691-a8af-fec3b6afcc59" providerId="ADAL" clId="{C000703E-FC80-4BF8-B91A-AAD9FB4CB82C}" dt="2024-04-19T08:02:49.058" v="724" actId="26606"/>
          <ac:spMkLst>
            <pc:docMk/>
            <pc:sldMk cId="1663926087" sldId="2076138493"/>
            <ac:spMk id="2" creationId="{BB545A1D-F8B9-5538-34DE-2016F2331276}"/>
          </ac:spMkLst>
        </pc:spChg>
        <pc:spChg chg="mod">
          <ac:chgData name="Adam Nichols" userId="0072fd1d-8629-4691-a8af-fec3b6afcc59" providerId="ADAL" clId="{C000703E-FC80-4BF8-B91A-AAD9FB4CB82C}" dt="2024-04-19T08:02:49.691" v="725"/>
          <ac:spMkLst>
            <pc:docMk/>
            <pc:sldMk cId="1663926087" sldId="2076138493"/>
            <ac:spMk id="4" creationId="{3D4C95E5-EB3F-80AA-B710-B9448BAA5FDC}"/>
          </ac:spMkLst>
        </pc:spChg>
      </pc:sldChg>
      <pc:sldChg chg="modSp mod modShow modNotesTx">
        <pc:chgData name="Adam Nichols" userId="0072fd1d-8629-4691-a8af-fec3b6afcc59" providerId="ADAL" clId="{C000703E-FC80-4BF8-B91A-AAD9FB4CB82C}" dt="2024-04-19T23:23:28.761" v="729" actId="729"/>
        <pc:sldMkLst>
          <pc:docMk/>
          <pc:sldMk cId="61527639" sldId="2076138494"/>
        </pc:sldMkLst>
        <pc:spChg chg="mod">
          <ac:chgData name="Adam Nichols" userId="0072fd1d-8629-4691-a8af-fec3b6afcc59" providerId="ADAL" clId="{C000703E-FC80-4BF8-B91A-AAD9FB4CB82C}" dt="2024-03-24T15:47:21.821" v="156" actId="20577"/>
          <ac:spMkLst>
            <pc:docMk/>
            <pc:sldMk cId="61527639" sldId="2076138494"/>
            <ac:spMk id="4" creationId="{EC73DB1F-5AE1-9EF8-F79E-F48B1A02F65B}"/>
          </ac:spMkLst>
        </pc:spChg>
      </pc:sldChg>
      <pc:sldChg chg="ord">
        <pc:chgData name="Adam Nichols" userId="0072fd1d-8629-4691-a8af-fec3b6afcc59" providerId="ADAL" clId="{C000703E-FC80-4BF8-B91A-AAD9FB4CB82C}" dt="2024-03-24T03:12:32.384" v="3"/>
        <pc:sldMkLst>
          <pc:docMk/>
          <pc:sldMk cId="2595519729" sldId="2076138495"/>
        </pc:sldMkLst>
      </pc:sldChg>
      <pc:sldChg chg="del ord">
        <pc:chgData name="Adam Nichols" userId="0072fd1d-8629-4691-a8af-fec3b6afcc59" providerId="ADAL" clId="{C000703E-FC80-4BF8-B91A-AAD9FB4CB82C}" dt="2024-04-13T03:21:45.322" v="270" actId="47"/>
        <pc:sldMkLst>
          <pc:docMk/>
          <pc:sldMk cId="2317830899" sldId="2076138496"/>
        </pc:sldMkLst>
      </pc:sldChg>
      <pc:sldChg chg="modSp new del mod">
        <pc:chgData name="Adam Nichols" userId="0072fd1d-8629-4691-a8af-fec3b6afcc59" providerId="ADAL" clId="{C000703E-FC80-4BF8-B91A-AAD9FB4CB82C}" dt="2024-04-13T03:23:06.506" v="457" actId="47"/>
        <pc:sldMkLst>
          <pc:docMk/>
          <pc:sldMk cId="2937548498" sldId="2076138498"/>
        </pc:sldMkLst>
        <pc:spChg chg="mod">
          <ac:chgData name="Adam Nichols" userId="0072fd1d-8629-4691-a8af-fec3b6afcc59" providerId="ADAL" clId="{C000703E-FC80-4BF8-B91A-AAD9FB4CB82C}" dt="2024-03-24T15:44:53.907" v="51" actId="20577"/>
          <ac:spMkLst>
            <pc:docMk/>
            <pc:sldMk cId="2937548498" sldId="2076138498"/>
            <ac:spMk id="2" creationId="{95DB2167-A1F6-CDA8-1FB2-316D310BD69A}"/>
          </ac:spMkLst>
        </pc:spChg>
        <pc:spChg chg="mod">
          <ac:chgData name="Adam Nichols" userId="0072fd1d-8629-4691-a8af-fec3b6afcc59" providerId="ADAL" clId="{C000703E-FC80-4BF8-B91A-AAD9FB4CB82C}" dt="2024-03-24T15:44:50.286" v="46" actId="20577"/>
          <ac:spMkLst>
            <pc:docMk/>
            <pc:sldMk cId="2937548498" sldId="2076138498"/>
            <ac:spMk id="3" creationId="{A8A55EA2-ED7F-3666-CECA-150D6E01593B}"/>
          </ac:spMkLst>
        </pc:spChg>
      </pc:sldChg>
      <pc:sldChg chg="addSp delSp modSp new mod modTransition modClrScheme chgLayout">
        <pc:chgData name="Adam Nichols" userId="0072fd1d-8629-4691-a8af-fec3b6afcc59" providerId="ADAL" clId="{C000703E-FC80-4BF8-B91A-AAD9FB4CB82C}" dt="2024-04-19T08:02:48.824" v="723" actId="26606"/>
        <pc:sldMkLst>
          <pc:docMk/>
          <pc:sldMk cId="3675775821" sldId="2076138499"/>
        </pc:sldMkLst>
        <pc:spChg chg="del mod ord">
          <ac:chgData name="Adam Nichols" userId="0072fd1d-8629-4691-a8af-fec3b6afcc59" providerId="ADAL" clId="{C000703E-FC80-4BF8-B91A-AAD9FB4CB82C}" dt="2024-03-24T15:45:28.756" v="53" actId="700"/>
          <ac:spMkLst>
            <pc:docMk/>
            <pc:sldMk cId="3675775821" sldId="2076138499"/>
            <ac:spMk id="2" creationId="{CF110E4F-E84E-23AE-A4EF-598CFE5F0536}"/>
          </ac:spMkLst>
        </pc:spChg>
        <pc:spChg chg="add del mod ord">
          <ac:chgData name="Adam Nichols" userId="0072fd1d-8629-4691-a8af-fec3b6afcc59" providerId="ADAL" clId="{C000703E-FC80-4BF8-B91A-AAD9FB4CB82C}" dt="2024-03-24T15:45:31.036" v="54" actId="478"/>
          <ac:spMkLst>
            <pc:docMk/>
            <pc:sldMk cId="3675775821" sldId="2076138499"/>
            <ac:spMk id="3" creationId="{8FF17A4A-CDD9-AE64-9CA3-FB43AB854C11}"/>
          </ac:spMkLst>
        </pc:spChg>
        <pc:spChg chg="add del mod ord">
          <ac:chgData name="Adam Nichols" userId="0072fd1d-8629-4691-a8af-fec3b6afcc59" providerId="ADAL" clId="{C000703E-FC80-4BF8-B91A-AAD9FB4CB82C}" dt="2024-03-24T15:45:32.893" v="55" actId="478"/>
          <ac:spMkLst>
            <pc:docMk/>
            <pc:sldMk cId="3675775821" sldId="2076138499"/>
            <ac:spMk id="4" creationId="{D40A92CA-3AB5-9490-2098-0FA592729850}"/>
          </ac:spMkLst>
        </pc:spChg>
        <pc:spChg chg="add del mod">
          <ac:chgData name="Adam Nichols" userId="0072fd1d-8629-4691-a8af-fec3b6afcc59" providerId="ADAL" clId="{C000703E-FC80-4BF8-B91A-AAD9FB4CB82C}" dt="2024-04-19T08:02:35.088" v="719" actId="26606"/>
          <ac:spMkLst>
            <pc:docMk/>
            <pc:sldMk cId="3675775821" sldId="2076138499"/>
            <ac:spMk id="1028" creationId="{6A0ACBD7-689D-AAED-9139-93B0BA31BAC5}"/>
          </ac:spMkLst>
        </pc:spChg>
        <pc:spChg chg="add del mod">
          <ac:chgData name="Adam Nichols" userId="0072fd1d-8629-4691-a8af-fec3b6afcc59" providerId="ADAL" clId="{C000703E-FC80-4BF8-B91A-AAD9FB4CB82C}" dt="2024-04-19T08:02:48.824" v="723" actId="26606"/>
          <ac:spMkLst>
            <pc:docMk/>
            <pc:sldMk cId="3675775821" sldId="2076138499"/>
            <ac:spMk id="1029" creationId="{272CCA12-DD9C-51E3-E325-B910C4355BAF}"/>
          </ac:spMkLst>
        </pc:spChg>
        <pc:spChg chg="add del mod">
          <ac:chgData name="Adam Nichols" userId="0072fd1d-8629-4691-a8af-fec3b6afcc59" providerId="ADAL" clId="{C000703E-FC80-4BF8-B91A-AAD9FB4CB82C}" dt="2024-04-19T08:02:32.217" v="713" actId="26606"/>
          <ac:spMkLst>
            <pc:docMk/>
            <pc:sldMk cId="3675775821" sldId="2076138499"/>
            <ac:spMk id="1031" creationId="{272CCA12-DD9C-51E3-E325-B910C4355BAF}"/>
          </ac:spMkLst>
        </pc:spChg>
        <pc:spChg chg="add del mod">
          <ac:chgData name="Adam Nichols" userId="0072fd1d-8629-4691-a8af-fec3b6afcc59" providerId="ADAL" clId="{C000703E-FC80-4BF8-B91A-AAD9FB4CB82C}" dt="2024-04-19T08:02:32.950" v="715" actId="26606"/>
          <ac:spMkLst>
            <pc:docMk/>
            <pc:sldMk cId="3675775821" sldId="2076138499"/>
            <ac:spMk id="1033" creationId="{6A0ACBD7-689D-AAED-9139-93B0BA31BAC5}"/>
          </ac:spMkLst>
        </pc:spChg>
        <pc:picChg chg="add mod">
          <ac:chgData name="Adam Nichols" userId="0072fd1d-8629-4691-a8af-fec3b6afcc59" providerId="ADAL" clId="{C000703E-FC80-4BF8-B91A-AAD9FB4CB82C}" dt="2024-04-19T08:02:48.824" v="723" actId="26606"/>
          <ac:picMkLst>
            <pc:docMk/>
            <pc:sldMk cId="3675775821" sldId="2076138499"/>
            <ac:picMk id="1026" creationId="{03D26484-0CD3-2268-55FD-A1C3520F9242}"/>
          </ac:picMkLst>
        </pc:picChg>
      </pc:sldChg>
      <pc:sldChg chg="new del">
        <pc:chgData name="Adam Nichols" userId="0072fd1d-8629-4691-a8af-fec3b6afcc59" providerId="ADAL" clId="{C000703E-FC80-4BF8-B91A-AAD9FB4CB82C}" dt="2024-04-13T03:22:57.556" v="456" actId="47"/>
        <pc:sldMkLst>
          <pc:docMk/>
          <pc:sldMk cId="3254778962" sldId="2076138500"/>
        </pc:sldMkLst>
      </pc:sldChg>
      <pc:sldChg chg="addSp delSp modSp new mod modNotesTx">
        <pc:chgData name="Adam Nichols" userId="0072fd1d-8629-4691-a8af-fec3b6afcc59" providerId="ADAL" clId="{C000703E-FC80-4BF8-B91A-AAD9FB4CB82C}" dt="2024-03-24T16:14:28.821" v="248"/>
        <pc:sldMkLst>
          <pc:docMk/>
          <pc:sldMk cId="1175806837" sldId="2076138501"/>
        </pc:sldMkLst>
        <pc:spChg chg="mod">
          <ac:chgData name="Adam Nichols" userId="0072fd1d-8629-4691-a8af-fec3b6afcc59" providerId="ADAL" clId="{C000703E-FC80-4BF8-B91A-AAD9FB4CB82C}" dt="2024-03-24T16:10:24.772" v="201" actId="20577"/>
          <ac:spMkLst>
            <pc:docMk/>
            <pc:sldMk cId="1175806837" sldId="2076138501"/>
            <ac:spMk id="2" creationId="{7BCF9B28-D25E-68B5-7A1D-69F7DA25F95E}"/>
          </ac:spMkLst>
        </pc:spChg>
        <pc:spChg chg="del">
          <ac:chgData name="Adam Nichols" userId="0072fd1d-8629-4691-a8af-fec3b6afcc59" providerId="ADAL" clId="{C000703E-FC80-4BF8-B91A-AAD9FB4CB82C}" dt="2024-03-24T16:10:27.601" v="202" actId="478"/>
          <ac:spMkLst>
            <pc:docMk/>
            <pc:sldMk cId="1175806837" sldId="2076138501"/>
            <ac:spMk id="3" creationId="{94DF96A3-44E1-EA68-B6F1-A7A907587367}"/>
          </ac:spMkLst>
        </pc:spChg>
        <pc:spChg chg="add">
          <ac:chgData name="Adam Nichols" userId="0072fd1d-8629-4691-a8af-fec3b6afcc59" providerId="ADAL" clId="{C000703E-FC80-4BF8-B91A-AAD9FB4CB82C}" dt="2024-03-24T16:10:49.464" v="234"/>
          <ac:spMkLst>
            <pc:docMk/>
            <pc:sldMk cId="1175806837" sldId="2076138501"/>
            <ac:spMk id="4" creationId="{1D0B6ED3-FF21-4D65-2B58-5CAEE06FA939}"/>
          </ac:spMkLst>
        </pc:spChg>
        <pc:spChg chg="add del">
          <ac:chgData name="Adam Nichols" userId="0072fd1d-8629-4691-a8af-fec3b6afcc59" providerId="ADAL" clId="{C000703E-FC80-4BF8-B91A-AAD9FB4CB82C}" dt="2024-03-24T16:11:00.173" v="236" actId="478"/>
          <ac:spMkLst>
            <pc:docMk/>
            <pc:sldMk cId="1175806837" sldId="2076138501"/>
            <ac:spMk id="5" creationId="{6D8F313B-8AE4-D107-E661-9536F73FF19B}"/>
          </ac:spMkLst>
        </pc:spChg>
        <pc:picChg chg="add mod">
          <ac:chgData name="Adam Nichols" userId="0072fd1d-8629-4691-a8af-fec3b6afcc59" providerId="ADAL" clId="{C000703E-FC80-4BF8-B91A-AAD9FB4CB82C}" dt="2024-03-24T16:11:57.388" v="245" actId="1076"/>
          <ac:picMkLst>
            <pc:docMk/>
            <pc:sldMk cId="1175806837" sldId="2076138501"/>
            <ac:picMk id="7" creationId="{20F90A32-2FA3-D94C-9620-539581943E14}"/>
          </ac:picMkLst>
        </pc:picChg>
      </pc:sldChg>
      <pc:sldChg chg="modSp new mod ord">
        <pc:chgData name="Adam Nichols" userId="0072fd1d-8629-4691-a8af-fec3b6afcc59" providerId="ADAL" clId="{C000703E-FC80-4BF8-B91A-AAD9FB4CB82C}" dt="2024-04-20T00:39:38.074" v="731"/>
        <pc:sldMkLst>
          <pc:docMk/>
          <pc:sldMk cId="3429415736" sldId="2076138502"/>
        </pc:sldMkLst>
        <pc:spChg chg="mod">
          <ac:chgData name="Adam Nichols" userId="0072fd1d-8629-4691-a8af-fec3b6afcc59" providerId="ADAL" clId="{C000703E-FC80-4BF8-B91A-AAD9FB4CB82C}" dt="2024-04-13T03:25:56.603" v="695" actId="20577"/>
          <ac:spMkLst>
            <pc:docMk/>
            <pc:sldMk cId="3429415736" sldId="2076138502"/>
            <ac:spMk id="2" creationId="{529B8F7F-4AA9-C10B-FE3D-0E93E39A81E7}"/>
          </ac:spMkLst>
        </pc:spChg>
        <pc:spChg chg="mod">
          <ac:chgData name="Adam Nichols" userId="0072fd1d-8629-4691-a8af-fec3b6afcc59" providerId="ADAL" clId="{C000703E-FC80-4BF8-B91A-AAD9FB4CB82C}" dt="2024-04-19T05:55:01.366" v="704" actId="6549"/>
          <ac:spMkLst>
            <pc:docMk/>
            <pc:sldMk cId="3429415736" sldId="2076138502"/>
            <ac:spMk id="3" creationId="{5AA89EFF-F279-9118-D9B6-23A30DB7DF9E}"/>
          </ac:spMkLst>
        </pc:spChg>
      </pc:sldChg>
      <pc:sldChg chg="modSp add mod ord modClrScheme chgLayout">
        <pc:chgData name="Adam Nichols" userId="0072fd1d-8629-4691-a8af-fec3b6afcc59" providerId="ADAL" clId="{C000703E-FC80-4BF8-B91A-AAD9FB4CB82C}" dt="2024-04-13T03:20:55.500" v="262"/>
        <pc:sldMkLst>
          <pc:docMk/>
          <pc:sldMk cId="2983568186" sldId="2147478759"/>
        </pc:sldMkLst>
        <pc:spChg chg="mod">
          <ac:chgData name="Adam Nichols" userId="0072fd1d-8629-4691-a8af-fec3b6afcc59" providerId="ADAL" clId="{C000703E-FC80-4BF8-B91A-AAD9FB4CB82C}" dt="2024-04-13T03:08:12.281" v="258" actId="1076"/>
          <ac:spMkLst>
            <pc:docMk/>
            <pc:sldMk cId="2983568186" sldId="2147478759"/>
            <ac:spMk id="2" creationId="{F498EC9A-BC0A-89E3-DCC9-53DD04E4A6A6}"/>
          </ac:spMkLst>
        </pc:spChg>
        <pc:spChg chg="mod">
          <ac:chgData name="Adam Nichols" userId="0072fd1d-8629-4691-a8af-fec3b6afcc59" providerId="ADAL" clId="{C000703E-FC80-4BF8-B91A-AAD9FB4CB82C}" dt="2024-04-13T03:08:08.651" v="257" actId="1076"/>
          <ac:spMkLst>
            <pc:docMk/>
            <pc:sldMk cId="2983568186" sldId="2147478759"/>
            <ac:spMk id="5" creationId="{66555BC7-0056-82C2-94FC-917D0BFE11C5}"/>
          </ac:spMkLst>
        </pc:spChg>
        <pc:picChg chg="mod">
          <ac:chgData name="Adam Nichols" userId="0072fd1d-8629-4691-a8af-fec3b6afcc59" providerId="ADAL" clId="{C000703E-FC80-4BF8-B91A-AAD9FB4CB82C}" dt="2024-04-13T03:07:55.434" v="256" actId="1076"/>
          <ac:picMkLst>
            <pc:docMk/>
            <pc:sldMk cId="2983568186" sldId="2147478759"/>
            <ac:picMk id="2050" creationId="{5929D3EC-5AF7-F525-CA2C-3E69CB88F21A}"/>
          </ac:picMkLst>
        </pc:picChg>
      </pc:sldChg>
      <pc:sldChg chg="modSp add mod modNotesTx">
        <pc:chgData name="Adam Nichols" userId="0072fd1d-8629-4691-a8af-fec3b6afcc59" providerId="ADAL" clId="{C000703E-FC80-4BF8-B91A-AAD9FB4CB82C}" dt="2024-04-13T03:22:54.577" v="455" actId="20577"/>
        <pc:sldMkLst>
          <pc:docMk/>
          <pc:sldMk cId="4289720796" sldId="2147478760"/>
        </pc:sldMkLst>
        <pc:spChg chg="mod">
          <ac:chgData name="Adam Nichols" userId="0072fd1d-8629-4691-a8af-fec3b6afcc59" providerId="ADAL" clId="{C000703E-FC80-4BF8-B91A-AAD9FB4CB82C}" dt="2024-04-13T03:21:55.887" v="299" actId="20577"/>
          <ac:spMkLst>
            <pc:docMk/>
            <pc:sldMk cId="4289720796" sldId="2147478760"/>
            <ac:spMk id="4" creationId="{B12E0A0D-B61F-CD82-F610-154317DCA706}"/>
          </ac:spMkLst>
        </pc:spChg>
        <pc:spChg chg="mod">
          <ac:chgData name="Adam Nichols" userId="0072fd1d-8629-4691-a8af-fec3b6afcc59" providerId="ADAL" clId="{C000703E-FC80-4BF8-B91A-AAD9FB4CB82C}" dt="2024-04-13T03:21:59.249" v="300" actId="20577"/>
          <ac:spMkLst>
            <pc:docMk/>
            <pc:sldMk cId="4289720796" sldId="2147478760"/>
            <ac:spMk id="5" creationId="{3013E9E9-463E-B4AB-B709-C56A0319F89A}"/>
          </ac:spMkLst>
        </pc:spChg>
      </pc:sldChg>
      <pc:sldChg chg="addSp delSp modSp new mod modClrScheme chgLayout">
        <pc:chgData name="Adam Nichols" userId="0072fd1d-8629-4691-a8af-fec3b6afcc59" providerId="ADAL" clId="{C000703E-FC80-4BF8-B91A-AAD9FB4CB82C}" dt="2024-04-13T03:25:31.992" v="680" actId="20577"/>
        <pc:sldMkLst>
          <pc:docMk/>
          <pc:sldMk cId="862708797" sldId="2147478761"/>
        </pc:sldMkLst>
        <pc:spChg chg="del mod ord">
          <ac:chgData name="Adam Nichols" userId="0072fd1d-8629-4691-a8af-fec3b6afcc59" providerId="ADAL" clId="{C000703E-FC80-4BF8-B91A-AAD9FB4CB82C}" dt="2024-04-13T03:25:18.225" v="674" actId="700"/>
          <ac:spMkLst>
            <pc:docMk/>
            <pc:sldMk cId="862708797" sldId="2147478761"/>
            <ac:spMk id="2" creationId="{C75F6532-2BA0-F672-5D41-8C93DCD2C35B}"/>
          </ac:spMkLst>
        </pc:spChg>
        <pc:spChg chg="del mod ord">
          <ac:chgData name="Adam Nichols" userId="0072fd1d-8629-4691-a8af-fec3b6afcc59" providerId="ADAL" clId="{C000703E-FC80-4BF8-B91A-AAD9FB4CB82C}" dt="2024-04-13T03:25:18.225" v="674" actId="700"/>
          <ac:spMkLst>
            <pc:docMk/>
            <pc:sldMk cId="862708797" sldId="2147478761"/>
            <ac:spMk id="3" creationId="{BFE9917E-B870-657D-F258-6AA0ABF2B4A2}"/>
          </ac:spMkLst>
        </pc:spChg>
        <pc:spChg chg="add del mod ord">
          <ac:chgData name="Adam Nichols" userId="0072fd1d-8629-4691-a8af-fec3b6afcc59" providerId="ADAL" clId="{C000703E-FC80-4BF8-B91A-AAD9FB4CB82C}" dt="2024-04-13T03:25:27.258" v="675" actId="26606"/>
          <ac:spMkLst>
            <pc:docMk/>
            <pc:sldMk cId="862708797" sldId="2147478761"/>
            <ac:spMk id="4" creationId="{E0FD3EA7-BB5A-0DF4-E330-E6A74D078256}"/>
          </ac:spMkLst>
        </pc:spChg>
        <pc:spChg chg="add del mod ord">
          <ac:chgData name="Adam Nichols" userId="0072fd1d-8629-4691-a8af-fec3b6afcc59" providerId="ADAL" clId="{C000703E-FC80-4BF8-B91A-AAD9FB4CB82C}" dt="2024-04-13T03:25:27.258" v="675" actId="26606"/>
          <ac:spMkLst>
            <pc:docMk/>
            <pc:sldMk cId="862708797" sldId="2147478761"/>
            <ac:spMk id="5" creationId="{5B25BAD1-28CC-E5BA-09FA-EC3065444A76}"/>
          </ac:spMkLst>
        </pc:spChg>
        <pc:spChg chg="add mod">
          <ac:chgData name="Adam Nichols" userId="0072fd1d-8629-4691-a8af-fec3b6afcc59" providerId="ADAL" clId="{C000703E-FC80-4BF8-B91A-AAD9FB4CB82C}" dt="2024-04-13T03:25:31.992" v="680" actId="20577"/>
          <ac:spMkLst>
            <pc:docMk/>
            <pc:sldMk cId="862708797" sldId="2147478761"/>
            <ac:spMk id="10" creationId="{38B92DAA-77C2-CBAA-7721-DA3A7B0A4CAB}"/>
          </ac:spMkLst>
        </pc:spChg>
        <pc:spChg chg="add mod">
          <ac:chgData name="Adam Nichols" userId="0072fd1d-8629-4691-a8af-fec3b6afcc59" providerId="ADAL" clId="{C000703E-FC80-4BF8-B91A-AAD9FB4CB82C}" dt="2024-04-13T03:25:27.258" v="675" actId="26606"/>
          <ac:spMkLst>
            <pc:docMk/>
            <pc:sldMk cId="862708797" sldId="2147478761"/>
            <ac:spMk id="12" creationId="{81883EA5-BB8F-7489-CF2A-B01093ADFF66}"/>
          </ac:spMkLst>
        </pc:spChg>
      </pc:sldChg>
      <pc:sldChg chg="modSp add mod">
        <pc:chgData name="Adam Nichols" userId="0072fd1d-8629-4691-a8af-fec3b6afcc59" providerId="ADAL" clId="{C000703E-FC80-4BF8-B91A-AAD9FB4CB82C}" dt="2024-04-13T03:25:45.414" v="689" actId="20577"/>
        <pc:sldMkLst>
          <pc:docMk/>
          <pc:sldMk cId="385992685" sldId="2147478762"/>
        </pc:sldMkLst>
        <pc:spChg chg="mod">
          <ac:chgData name="Adam Nichols" userId="0072fd1d-8629-4691-a8af-fec3b6afcc59" providerId="ADAL" clId="{C000703E-FC80-4BF8-B91A-AAD9FB4CB82C}" dt="2024-04-13T03:25:45.414" v="689" actId="20577"/>
          <ac:spMkLst>
            <pc:docMk/>
            <pc:sldMk cId="385992685" sldId="2147478762"/>
            <ac:spMk id="10" creationId="{E2DA4430-43E8-4FD9-8CDE-A8CACA4B8A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EC6D7-2AF7-4CB7-9879-8E970851B049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B3AB8-7D0B-41AF-A250-89F0FE702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0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ecurity/business/zero-trust#:~:text=Microsoft%20has%20adopted%20a%20Zero%20Trust%20strategy%20to,health%2C%20and%20least-privilege%20access%20to%20resources%20and%20services.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icrosoft-365/security/office-365-security/zero-trust-identity-device-access-policies-common?view=o365-worldwid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configuration/assigned-access/overview?tabs=intun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44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Split slides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5/7/2024 3:07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92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5/7/2024 3:07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44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0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Segoe UI Light"/>
                <a:cs typeface="Segoe UI Light"/>
              </a:rPr>
              <a:t> </a:t>
            </a:r>
            <a:endParaRPr lang="en-US" sz="100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Helvetica"/>
              <a:sym typeface="Segoe Pro Display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  <a:sym typeface="Segoe Pro Display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Helvetica"/>
                <a:sym typeface="Segoe Pro Display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5/7/2024 3:07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Helvetica"/>
              <a:sym typeface="Segoe Pro Display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Helvetica"/>
                <a:sym typeface="Segoe Pro Display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Helvetica"/>
              <a:sym typeface="Segoe Pro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322479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Zero Trust Model - Modern Security Architecture | Microsoft Security</a:t>
            </a:r>
            <a:endParaRPr lang="en-US" dirty="0"/>
          </a:p>
          <a:p>
            <a:endParaRPr lang="en-US" dirty="0"/>
          </a:p>
          <a:p>
            <a:r>
              <a:rPr lang="en-US">
                <a:hlinkClick r:id="rId3"/>
              </a:rPr>
              <a:t>https://www.microsoft.com/en-us/security/business/zero-trust#:~:text=Microsoft%20has%20adopted%20a%20Zero%20Trust%20strategy%20to,health%2C%20and%20least-privilege%20access%20to%20resources%20and%20services.</a:t>
            </a:r>
            <a:endParaRPr lang="en-US"/>
          </a:p>
          <a:p>
            <a:endParaRPr lang="en-US"/>
          </a:p>
          <a:p>
            <a:r>
              <a:rPr lang="en-US"/>
              <a:t>Examples to Do what NOT TO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05CAA-7DFD-4456-A943-C499583EE1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05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Multiple Layers Needed</a:t>
            </a:r>
          </a:p>
          <a:p>
            <a:pPr lvl="1"/>
            <a:r>
              <a:rPr lang="en-US"/>
              <a:t>Device Management</a:t>
            </a:r>
          </a:p>
          <a:p>
            <a:pPr lvl="1"/>
            <a:r>
              <a:rPr lang="en-US"/>
              <a:t>Intune Compliance</a:t>
            </a:r>
          </a:p>
          <a:p>
            <a:pPr lvl="1"/>
            <a:r>
              <a:rPr lang="en-US"/>
              <a:t>Antivirus Antimalware</a:t>
            </a:r>
          </a:p>
          <a:p>
            <a:pPr lvl="1"/>
            <a:r>
              <a:rPr lang="en-US"/>
              <a:t>EDR</a:t>
            </a:r>
          </a:p>
          <a:p>
            <a:pPr lvl="1"/>
            <a:r>
              <a:rPr lang="en-US"/>
              <a:t>Network isolation</a:t>
            </a:r>
          </a:p>
          <a:p>
            <a:pPr lvl="1"/>
            <a:r>
              <a:rPr lang="en-US"/>
              <a:t>Identity Protection / Access Control </a:t>
            </a:r>
          </a:p>
          <a:p>
            <a:pPr lvl="2"/>
            <a:r>
              <a:rPr lang="en-US"/>
              <a:t>Conditional Access</a:t>
            </a:r>
          </a:p>
          <a:p>
            <a:pPr lvl="1"/>
            <a:r>
              <a:rPr lang="en-US"/>
              <a:t>Leave Little or No Trace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B3AB8-7D0B-41AF-A250-89F0FE7023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6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Identity is the new Perimeter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Common Zero Trust identity and device access policies - Microsoft 365 for enterprise | Microsoft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B3AB8-7D0B-41AF-A250-89F0FE7023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53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5/7/2024 3:07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13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/>
              <a:t>Adam</a:t>
            </a:r>
          </a:p>
          <a:p>
            <a:endParaRPr lang="en-US" sz="900" b="1" dirty="0"/>
          </a:p>
          <a:p>
            <a:r>
              <a:rPr lang="en-US" sz="900" b="1" dirty="0"/>
              <a:t>Assigned access</a:t>
            </a:r>
            <a:r>
              <a:rPr lang="en-US" sz="900" dirty="0"/>
              <a:t> is a feature built into Windows 10 that allows end users and admins to create a lockdown environment. Allowing users to interact with only the applications predefined by the administrator.</a:t>
            </a:r>
          </a:p>
          <a:p>
            <a:endParaRPr lang="en-US" sz="900" dirty="0"/>
          </a:p>
          <a:p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/>
              <a:t>Configure and delivered via single XML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/>
              <a:t>Can target any Win32 or Appx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/>
              <a:t>Explorer view restrictions available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/>
              <a:t>Can target multiple account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dirty="0"/>
              <a:t>Provides Support for AAD and AD Join Scenarios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5/7/2024 3:07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What is Assigned Access? - Configure Windows | Microsoft Learn</a:t>
            </a:r>
            <a:endParaRPr lang="en-US" dirty="0"/>
          </a:p>
          <a:p>
            <a:endParaRPr lang="en-US" dirty="0"/>
          </a:p>
          <a:p>
            <a:r>
              <a:rPr lang="en-US" dirty="0"/>
              <a:t>Adam</a:t>
            </a:r>
          </a:p>
          <a:p>
            <a:endParaRPr lang="en-US" dirty="0"/>
          </a:p>
          <a:p>
            <a:r>
              <a:rPr lang="en-US" dirty="0"/>
              <a:t>Single Application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Targeting single app in Full Screen View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dirty="0"/>
              <a:t>Simple Configuration</a:t>
            </a:r>
          </a:p>
          <a:p>
            <a:pPr lvl="2"/>
            <a:endParaRPr lang="en-US" dirty="0"/>
          </a:p>
          <a:p>
            <a:r>
              <a:rPr lang="en-US" dirty="0"/>
              <a:t>Multi Application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Any Situation looking to limit access to specific applications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Provide only what the user needs and nothing more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No configuration options for end user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5/7/2024 3:07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6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B3AB8-7D0B-41AF-A250-89F0FE7023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93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5/7/2024 3:07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hyperlink" Target="https://mmsmoa.com/mms2024fll" TargetMode="Externa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8.jpeg"/><Relationship Id="rId16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urniture, curtain, lit, dark&#10;&#10;Description automatically generated">
            <a:extLst>
              <a:ext uri="{FF2B5EF4-FFF2-40B4-BE49-F238E27FC236}">
                <a16:creationId xmlns:a16="http://schemas.microsoft.com/office/drawing/2014/main" id="{08F41F8B-F45C-0143-DBFB-8291CFE6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22"/>
            <a:ext cx="12192000" cy="6573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8B2AB-1AF2-C3EC-A0DA-7900482B4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82"/>
            <a:ext cx="9144000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C045E-7E31-838B-3E84-BF7CAB2CB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90281"/>
            <a:ext cx="9144000" cy="14202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0E09F665-1CDC-0B16-708D-E8AD544B3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37" y="0"/>
            <a:ext cx="2394563" cy="1371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C6F0CE-A001-978A-D698-EB6C97BB9B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310319"/>
            <a:ext cx="12192000" cy="7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3" name="Picture 2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91CD3819-7A9B-F720-70A3-7B872324A2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096-6483-1CC6-4263-E4B2B2BA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DBF5-0D97-AF7D-8580-655BDCEA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BF5-B720-F392-649B-33EED098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871BDB1C-D88C-7CC2-5D66-47039F153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FD4377E8-3ADD-0761-D9FD-6ECE3AC6B3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4F0-46DF-66A6-26A5-6711090C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114DA3-16F3-B40E-F37B-43106F3CF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23AD4-4C10-E69E-AE5E-B65F2FA78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BEAC8699-2117-4549-6791-6D861DDB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BCE0FEA-9E41-7403-4145-D26AF4DB3F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ve the Dat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een lights in the sky&#10;&#10;Description automatically generated">
            <a:extLst>
              <a:ext uri="{FF2B5EF4-FFF2-40B4-BE49-F238E27FC236}">
                <a16:creationId xmlns:a16="http://schemas.microsoft.com/office/drawing/2014/main" id="{F5E8B56B-52B5-564F-D2AA-662534D8CE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E8F994-3F43-B6B2-27DC-2BA65CDAD3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5652" y="1956816"/>
            <a:ext cx="2971800" cy="2980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28A95-6D43-E388-3D4E-E5117E2A09F8}"/>
              </a:ext>
            </a:extLst>
          </p:cNvPr>
          <p:cNvSpPr txBox="1"/>
          <p:nvPr userDrawn="1"/>
        </p:nvSpPr>
        <p:spPr>
          <a:xfrm>
            <a:off x="755363" y="1488483"/>
            <a:ext cx="2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20-23 Oct.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1CDB-CD01-841A-69AB-B3D3A5872802}"/>
              </a:ext>
            </a:extLst>
          </p:cNvPr>
          <p:cNvSpPr txBox="1"/>
          <p:nvPr userDrawn="1"/>
        </p:nvSpPr>
        <p:spPr>
          <a:xfrm>
            <a:off x="8431814" y="1488483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12-15 Oct, 2025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99D8C-C70E-FE1E-2A0F-D2D47884EE8D}"/>
              </a:ext>
            </a:extLst>
          </p:cNvPr>
          <p:cNvSpPr/>
          <p:nvPr userDrawn="1"/>
        </p:nvSpPr>
        <p:spPr>
          <a:xfrm>
            <a:off x="3183119" y="230806"/>
            <a:ext cx="582576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the Dates</a:t>
            </a:r>
          </a:p>
        </p:txBody>
      </p:sp>
      <p:pic>
        <p:nvPicPr>
          <p:cNvPr id="8" name="Picture 7" descr="A blue cover with a pink flamingo and colorful leave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DF019BF1-E70D-416E-D949-256783483D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62" y="1950601"/>
            <a:ext cx="2973204" cy="2973204"/>
          </a:xfrm>
          <a:prstGeom prst="rect">
            <a:avLst/>
          </a:prstGeom>
        </p:spPr>
      </p:pic>
      <p:pic>
        <p:nvPicPr>
          <p:cNvPr id="7" name="Picture 6" descr="A black guitar with red text&#10;&#10;Description automatically generated">
            <a:extLst>
              <a:ext uri="{FF2B5EF4-FFF2-40B4-BE49-F238E27FC236}">
                <a16:creationId xmlns:a16="http://schemas.microsoft.com/office/drawing/2014/main" id="{E2832214-9DA1-42E5-8B1F-2472EBF457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538" y="1970182"/>
            <a:ext cx="2971800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7CC49-AA2C-0E73-1A86-E77BA5C7526E}"/>
              </a:ext>
            </a:extLst>
          </p:cNvPr>
          <p:cNvSpPr txBox="1"/>
          <p:nvPr userDrawn="1"/>
        </p:nvSpPr>
        <p:spPr>
          <a:xfrm>
            <a:off x="4671628" y="1492834"/>
            <a:ext cx="29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4-8 May, 2025</a:t>
            </a:r>
          </a:p>
        </p:txBody>
      </p:sp>
    </p:spTree>
    <p:extLst>
      <p:ext uri="{BB962C8B-B14F-4D97-AF65-F5344CB8AC3E}">
        <p14:creationId xmlns:p14="http://schemas.microsoft.com/office/powerpoint/2010/main" val="112659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urora borealis over pine forest">
            <a:extLst>
              <a:ext uri="{FF2B5EF4-FFF2-40B4-BE49-F238E27FC236}">
                <a16:creationId xmlns:a16="http://schemas.microsoft.com/office/drawing/2014/main" id="{828C19F6-3B99-87FD-C52F-A3ECF48C6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874FAA7-EB4D-5A79-909E-CB927AFCC6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631682"/>
            <a:ext cx="2743200" cy="15712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141027-F066-B9AE-93FD-9C9448960CDB}"/>
              </a:ext>
            </a:extLst>
          </p:cNvPr>
          <p:cNvSpPr/>
          <p:nvPr userDrawn="1"/>
        </p:nvSpPr>
        <p:spPr>
          <a:xfrm>
            <a:off x="3177604" y="454155"/>
            <a:ext cx="5836791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Q&amp;A</a:t>
            </a:r>
          </a:p>
        </p:txBody>
      </p:sp>
      <p:pic>
        <p:nvPicPr>
          <p:cNvPr id="11" name="Picture 10" descr="Patch My PC">
            <a:extLst>
              <a:ext uri="{FF2B5EF4-FFF2-40B4-BE49-F238E27FC236}">
                <a16:creationId xmlns:a16="http://schemas.microsoft.com/office/drawing/2014/main" id="{F837D305-2B1E-D93E-4951-99C287BF88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190" y="1467111"/>
            <a:ext cx="1280160" cy="929991"/>
          </a:xfrm>
          <a:prstGeom prst="rect">
            <a:avLst/>
          </a:prstGeom>
        </p:spPr>
      </p:pic>
      <p:pic>
        <p:nvPicPr>
          <p:cNvPr id="19" name="Picture 18" descr="Microsoft">
            <a:extLst>
              <a:ext uri="{FF2B5EF4-FFF2-40B4-BE49-F238E27FC236}">
                <a16:creationId xmlns:a16="http://schemas.microsoft.com/office/drawing/2014/main" id="{F1B0E5FC-C842-2CF5-F268-35CF4E989D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92" y="3489050"/>
            <a:ext cx="1554480" cy="696728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FAC9FF6-3344-53B0-ED7E-28F6FA59D0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31" y="3069646"/>
            <a:ext cx="1463040" cy="419404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52F94A-4D91-121D-CEB4-524094EE7D9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30" y="2955573"/>
            <a:ext cx="640080" cy="640080"/>
          </a:xfrm>
          <a:prstGeom prst="rect">
            <a:avLst/>
          </a:prstGeom>
        </p:spPr>
      </p:pic>
      <p:pic>
        <p:nvPicPr>
          <p:cNvPr id="17" name="Graphic 16" descr="2Pint Software">
            <a:extLst>
              <a:ext uri="{FF2B5EF4-FFF2-40B4-BE49-F238E27FC236}">
                <a16:creationId xmlns:a16="http://schemas.microsoft.com/office/drawing/2014/main" id="{67F8DDDD-DFAE-B059-F17D-48D5058DC49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263" y="1776782"/>
            <a:ext cx="1280160" cy="320040"/>
          </a:xfrm>
          <a:prstGeom prst="rect">
            <a:avLst/>
          </a:prstGeom>
        </p:spPr>
      </p:pic>
      <p:pic>
        <p:nvPicPr>
          <p:cNvPr id="3" name="Picture 2" descr="A blue and grey logo&#10;&#10;Description automatically generated">
            <a:extLst>
              <a:ext uri="{FF2B5EF4-FFF2-40B4-BE49-F238E27FC236}">
                <a16:creationId xmlns:a16="http://schemas.microsoft.com/office/drawing/2014/main" id="{2470D126-9B57-052F-6445-7E02813F06D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52" y="4741736"/>
            <a:ext cx="1280160" cy="574472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385398DA-D502-19CD-EC19-BB63F64512C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43" y="4930747"/>
            <a:ext cx="1280160" cy="298513"/>
          </a:xfrm>
          <a:prstGeom prst="rect">
            <a:avLst/>
          </a:prstGeom>
        </p:spPr>
      </p:pic>
      <p:pic>
        <p:nvPicPr>
          <p:cNvPr id="13" name="Picture 12" descr="A grey rectangle with white and blue text&#10;&#10;Description automatically generated">
            <a:extLst>
              <a:ext uri="{FF2B5EF4-FFF2-40B4-BE49-F238E27FC236}">
                <a16:creationId xmlns:a16="http://schemas.microsoft.com/office/drawing/2014/main" id="{27436F92-854C-BEE9-ECD2-98D939DF1B9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43" y="3595653"/>
            <a:ext cx="1280160" cy="492369"/>
          </a:xfrm>
          <a:prstGeom prst="rect">
            <a:avLst/>
          </a:prstGeom>
        </p:spPr>
      </p:pic>
      <p:pic>
        <p:nvPicPr>
          <p:cNvPr id="16" name="Picture 15" descr="A white text on a colorful background&#10;&#10;Description automatically generated">
            <a:extLst>
              <a:ext uri="{FF2B5EF4-FFF2-40B4-BE49-F238E27FC236}">
                <a16:creationId xmlns:a16="http://schemas.microsoft.com/office/drawing/2014/main" id="{B05F405E-5416-A535-A827-71672677C2F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734" y="4458730"/>
            <a:ext cx="1280160" cy="512064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61B9E1A7-2A45-D30F-BC04-49E9A59476B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29" y="5995964"/>
            <a:ext cx="1929388" cy="3657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23378-D629-FEFF-9D58-B44519B4966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190" y="5590354"/>
            <a:ext cx="1280160" cy="811221"/>
          </a:xfrm>
          <a:prstGeom prst="rect">
            <a:avLst/>
          </a:prstGeom>
        </p:spPr>
      </p:pic>
      <p:pic>
        <p:nvPicPr>
          <p:cNvPr id="14" name="Picture 13" descr="A black and white logo with white text&#10;&#10;Description automatically generated">
            <a:extLst>
              <a:ext uri="{FF2B5EF4-FFF2-40B4-BE49-F238E27FC236}">
                <a16:creationId xmlns:a16="http://schemas.microsoft.com/office/drawing/2014/main" id="{0CAF4BE6-85EE-189F-985A-E49D53BA4AA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4" y="5713911"/>
            <a:ext cx="1280160" cy="768096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324C4E2D-990D-48E5-3147-01CB934B114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52" y="5925139"/>
            <a:ext cx="1280160" cy="345640"/>
          </a:xfrm>
          <a:prstGeom prst="rect">
            <a:avLst/>
          </a:prstGeom>
        </p:spPr>
      </p:pic>
      <p:pic>
        <p:nvPicPr>
          <p:cNvPr id="21" name="Picture 20" descr="A white and blue logo&#10;&#10;Description automatically generated">
            <a:extLst>
              <a:ext uri="{FF2B5EF4-FFF2-40B4-BE49-F238E27FC236}">
                <a16:creationId xmlns:a16="http://schemas.microsoft.com/office/drawing/2014/main" id="{AF690D96-270B-CB97-DB96-83FA17E2A2C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3" y="4461225"/>
            <a:ext cx="1280160" cy="28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5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a screenshot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1503078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1" y="2467267"/>
            <a:ext cx="3340369" cy="225322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0" y="2798064"/>
            <a:ext cx="7181850" cy="1500187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163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6801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90237C-99B3-4664-7462-6C4BF3FC7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27"/>
            <a:ext cx="12192000" cy="5612369"/>
          </a:xfrm>
          <a:prstGeom prst="rect">
            <a:avLst/>
          </a:prstGeom>
        </p:spPr>
      </p:pic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F2FDBB-FB45-8FD2-5F71-DB342D5975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6859" y="1581880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65F7A9-F279-484D-0F3B-4BB46B514D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4594" y="1579653"/>
            <a:ext cx="2703513" cy="25384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FE98B-7FAF-CBE0-DE78-7629C4DAC585}"/>
              </a:ext>
            </a:extLst>
          </p:cNvPr>
          <p:cNvSpPr/>
          <p:nvPr userDrawn="1"/>
        </p:nvSpPr>
        <p:spPr>
          <a:xfrm>
            <a:off x="4293904" y="195263"/>
            <a:ext cx="3604192" cy="1200329"/>
          </a:xfrm>
          <a:prstGeom prst="rect">
            <a:avLst/>
          </a:prstGeom>
          <a:noFill/>
        </p:spPr>
        <p:txBody>
          <a:bodyPr vert="horz" wrap="none" lIns="91440" tIns="45720" rIns="91440" bIns="45720">
            <a:spAutoFit/>
          </a:bodyPr>
          <a:lstStyle/>
          <a:p>
            <a:pPr algn="ctr"/>
            <a:r>
              <a:rPr lang="en-US" sz="7200" b="1" u="none" cap="none" spc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Speakers</a:t>
            </a:r>
          </a:p>
        </p:txBody>
      </p:sp>
      <p:pic>
        <p:nvPicPr>
          <p:cNvPr id="11" name="Graphic 10" descr="Radio microphone with solid fill">
            <a:extLst>
              <a:ext uri="{FF2B5EF4-FFF2-40B4-BE49-F238E27FC236}">
                <a16:creationId xmlns:a16="http://schemas.microsoft.com/office/drawing/2014/main" id="{081F717A-90EF-F96A-D83B-54E6307A31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804" y="338227"/>
            <a:ext cx="914400" cy="9144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8946D3-04F0-0641-9424-10E785AD7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9693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Name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E852539-A3B0-BF16-FE8E-4CC8EFF8AC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8867" y="4206239"/>
            <a:ext cx="4572000" cy="4572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Name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8B8F0D3-A682-04D8-7E0B-F26D56163F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9693" y="5303520"/>
            <a:ext cx="4572000" cy="914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contact info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3D27F1E-071E-F20C-9FA4-6FF3260A1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0307" y="5303520"/>
            <a:ext cx="4572000" cy="9144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contact info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25C257A-1E0B-90CB-FDAB-F164B5FB84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9693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1 info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28274B-3D73-8DB7-57F5-8758A57615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0350" y="4754880"/>
            <a:ext cx="45720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 2 info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3E2B6C-976C-B840-C89F-B4F3065660F9}"/>
              </a:ext>
            </a:extLst>
          </p:cNvPr>
          <p:cNvSpPr/>
          <p:nvPr userDrawn="1"/>
        </p:nvSpPr>
        <p:spPr>
          <a:xfrm>
            <a:off x="2286669" y="6401767"/>
            <a:ext cx="7618661" cy="25938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Can’t see our slides? Can’t hear? Need to repeat the question? Call us out!</a:t>
            </a:r>
          </a:p>
        </p:txBody>
      </p:sp>
    </p:spTree>
    <p:extLst>
      <p:ext uri="{BB962C8B-B14F-4D97-AF65-F5344CB8AC3E}">
        <p14:creationId xmlns:p14="http://schemas.microsoft.com/office/powerpoint/2010/main" val="25389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72D0BEF5-391D-B1DB-EA26-EB0B2AE1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4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ove&#10;&#10;Description automatically generated">
            <a:extLst>
              <a:ext uri="{FF2B5EF4-FFF2-40B4-BE49-F238E27FC236}">
                <a16:creationId xmlns:a16="http://schemas.microsoft.com/office/drawing/2014/main" id="{57BE92C4-FAA5-2D31-F680-4157A38F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04"/>
            <a:ext cx="12192000" cy="634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F2B3F-34C9-5D81-3C0A-03B2A2A1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0340-D9A2-712E-B180-06395325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MMS Logo">
            <a:extLst>
              <a:ext uri="{FF2B5EF4-FFF2-40B4-BE49-F238E27FC236}">
                <a16:creationId xmlns:a16="http://schemas.microsoft.com/office/drawing/2014/main" id="{B20E1BA0-F24A-EC19-2D43-C2AEF38D6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F5F04C-5E3E-333C-217E-CEBF980C8D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8" name="Picture 7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3AC1A3A1-7EDB-D367-2230-49C5F099A5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9" y="0"/>
            <a:ext cx="9607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5110E348-D1E5-9CDA-595A-F6384884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9" y="0"/>
            <a:ext cx="110023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65EE4-0A4A-2B2C-119B-2F341C13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408" y="1700011"/>
            <a:ext cx="793304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5D-CB3B-BA76-1722-DD0D7E780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4408" y="4579736"/>
            <a:ext cx="79330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MMS Logo">
            <a:extLst>
              <a:ext uri="{FF2B5EF4-FFF2-40B4-BE49-F238E27FC236}">
                <a16:creationId xmlns:a16="http://schemas.microsoft.com/office/drawing/2014/main" id="{7A94F116-969A-0346-AE10-98CF6F785B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F6BDD6-65D1-E9C5-ACC8-28AEF699CDAA}"/>
              </a:ext>
            </a:extLst>
          </p:cNvPr>
          <p:cNvSpPr/>
          <p:nvPr userDrawn="1"/>
        </p:nvSpPr>
        <p:spPr>
          <a:xfrm>
            <a:off x="1173627" y="2090755"/>
            <a:ext cx="1661993" cy="3376886"/>
          </a:xfrm>
          <a:prstGeom prst="rect">
            <a:avLst/>
          </a:prstGeom>
          <a:noFill/>
        </p:spPr>
        <p:txBody>
          <a:bodyPr vert="vert270" wrap="none" lIns="91440" tIns="45720" rIns="91440" bIns="45720">
            <a:spAutoFit/>
          </a:bodyPr>
          <a:lstStyle/>
          <a:p>
            <a:pPr algn="ctr"/>
            <a:r>
              <a:rPr lang="en-US" sz="9600" b="1" u="none" cap="none" spc="0" baseline="0" dirty="0">
                <a:ln w="0"/>
                <a:solidFill>
                  <a:schemeClr val="bg1">
                    <a:alpha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8CA218-DE68-3044-6BDB-9FB17BCF3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2CA98-158E-037A-C94E-E38DC534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ACDB-B0A5-F82A-E06F-F66C4B0C2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707E-1F23-C8BE-85CC-91A13D768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8060"/>
            <a:ext cx="5181600" cy="46789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MMS Logo">
            <a:extLst>
              <a:ext uri="{FF2B5EF4-FFF2-40B4-BE49-F238E27FC236}">
                <a16:creationId xmlns:a16="http://schemas.microsoft.com/office/drawing/2014/main" id="{2A1EA3AB-2287-A909-3F79-BFFF9117BF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04620A-8B56-621C-CE78-C55792A93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C88F1D33-ECBC-EB1F-4B61-92090494B5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43FC6-9D49-7EE7-65B3-940E5980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D4CF-A6B7-AD69-E2EF-D5CF1E5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5787"/>
            <a:ext cx="5157787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8C1A2-5CFB-9DDA-598C-3D6E4DB53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91448"/>
            <a:ext cx="5157787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FFAF-6DE1-D7D2-9D0C-7DA4C9320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5787"/>
            <a:ext cx="5183188" cy="4852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BCB2A-881F-6F25-A415-DE218744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1448"/>
            <a:ext cx="5183188" cy="4098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MMS Logo">
            <a:extLst>
              <a:ext uri="{FF2B5EF4-FFF2-40B4-BE49-F238E27FC236}">
                <a16:creationId xmlns:a16="http://schemas.microsoft.com/office/drawing/2014/main" id="{A3D86560-F6A7-2176-B497-5661E33D25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359E03-5C70-33E3-CD0F-EA5EAB2271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8A26E6CD-9A83-BF2B-8D84-D95DCB337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890"/>
            <a:ext cx="12192000" cy="5490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019ACD-72B3-1EDF-3267-2C3F86B8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MMS Logo">
            <a:extLst>
              <a:ext uri="{FF2B5EF4-FFF2-40B4-BE49-F238E27FC236}">
                <a16:creationId xmlns:a16="http://schemas.microsoft.com/office/drawing/2014/main" id="{58B90811-A51E-65F2-5CD6-98D6CF981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25" y="5930596"/>
            <a:ext cx="1596375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E1CD3F-6E26-737A-C882-D9F7FE0E9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58200"/>
            <a:ext cx="12192000" cy="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6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5651-282E-586C-B06B-5DB5D994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A01-90A4-D2D1-24E8-69DD5F53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7787"/>
            <a:ext cx="10515600" cy="4669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3" r:id="rId13"/>
    <p:sldLayoutId id="2147483661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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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learn.microsoft.com/en-us/security/cybersecurity-reference-architecture/mcr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ecurity/business/zero-trust#:~:text=Microsoft%20has%20adopted%20a%20Zero%20Trust%20strategy%20to,health%2C%20and%20least-privilege%20access%20to%20resources%20and%20services.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3D0D-8F2B-C63C-2D29-E262F86BDC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Your Windows Kiosks and Workstations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46E063-CC37-94D5-2C28-2CE0EB7D94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1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dirty="0"/>
              <a:t>Some Kiosk Challenge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sz="2400" b="1" dirty="0"/>
              <a:t>Finding effective methods to provide secure workstations.</a:t>
            </a:r>
          </a:p>
          <a:p>
            <a:pPr marL="457200" lvl="1" indent="-228600">
              <a:buFont typeface="Wingdings" panose="05000000000000000000" pitchFamily="2" charset="2"/>
              <a:buChar char=""/>
            </a:pPr>
            <a:r>
              <a:rPr lang="en-US" dirty="0"/>
              <a:t>Shell mod scripts.</a:t>
            </a:r>
          </a:p>
          <a:p>
            <a:pPr marL="457200" lvl="1" indent="-228600">
              <a:buFont typeface="Wingdings" panose="05000000000000000000" pitchFamily="2" charset="2"/>
              <a:buChar char=""/>
            </a:pPr>
            <a:r>
              <a:rPr lang="en-US" dirty="0"/>
              <a:t>Numerous GPOs.</a:t>
            </a:r>
          </a:p>
          <a:p>
            <a:pPr marL="457200" lvl="1" indent="-228600">
              <a:buFont typeface="Wingdings" panose="05000000000000000000" pitchFamily="2" charset="2"/>
              <a:buChar char=""/>
            </a:pPr>
            <a:r>
              <a:rPr lang="en-US" dirty="0"/>
              <a:t>Autologin accounts.</a:t>
            </a:r>
          </a:p>
          <a:p>
            <a:pPr marL="457200" lvl="1" indent="-228600">
              <a:buFont typeface="Wingdings" panose="05000000000000000000" pitchFamily="2" charset="2"/>
              <a:buChar char=""/>
            </a:pPr>
            <a:r>
              <a:rPr lang="en-US" dirty="0"/>
              <a:t>Difficult for multiuser workstations.</a:t>
            </a:r>
          </a:p>
          <a:p>
            <a:pPr marL="457200" lvl="1" indent="-228600">
              <a:buFont typeface="Wingdings" panose="05000000000000000000" pitchFamily="2" charset="2"/>
              <a:buChar char=""/>
            </a:pPr>
            <a:r>
              <a:rPr lang="en-US" dirty="0"/>
              <a:t>Challenges deploying in volume.</a:t>
            </a:r>
          </a:p>
          <a:p>
            <a:pPr lvl="1"/>
            <a:endParaRPr lang="en-US" dirty="0"/>
          </a:p>
          <a:p>
            <a:pPr lvl="0"/>
            <a:r>
              <a:rPr lang="en-US" sz="2400" b="1" dirty="0"/>
              <a:t>Complexity has limited adoption</a:t>
            </a:r>
          </a:p>
          <a:p>
            <a:pPr marL="457200" lvl="1" indent="-228600">
              <a:buFont typeface="Wingdings" panose="05000000000000000000" pitchFamily="2" charset="2"/>
              <a:buChar char=""/>
            </a:pPr>
            <a:r>
              <a:rPr lang="en-US" dirty="0"/>
              <a:t>App Locker policies can be frustrating.</a:t>
            </a:r>
          </a:p>
          <a:p>
            <a:pPr marL="457200" lvl="1" indent="-228600">
              <a:buFont typeface="Wingdings" panose="05000000000000000000" pitchFamily="2" charset="2"/>
              <a:buChar char=""/>
            </a:pPr>
            <a:r>
              <a:rPr lang="en-US" dirty="0"/>
              <a:t>Finding the right lockdown policies.</a:t>
            </a:r>
          </a:p>
          <a:p>
            <a:pPr marL="457200" lvl="1" indent="-228600">
              <a:buFont typeface="Wingdings" panose="05000000000000000000" pitchFamily="2" charset="2"/>
              <a:buChar char=""/>
            </a:pPr>
            <a:r>
              <a:rPr lang="en-US" dirty="0"/>
              <a:t>What do we need to block?</a:t>
            </a:r>
          </a:p>
        </p:txBody>
      </p:sp>
    </p:spTree>
    <p:extLst>
      <p:ext uri="{BB962C8B-B14F-4D97-AF65-F5344CB8AC3E}">
        <p14:creationId xmlns:p14="http://schemas.microsoft.com/office/powerpoint/2010/main" val="360817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Overview of Assigned Access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92700" y="1333254"/>
            <a:ext cx="4365729" cy="497864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</a:pPr>
            <a:endParaRPr lang="en-US" sz="16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Configured and delivered via XML.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Support for Win32 and Appx.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Support for multiple account types.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Explorer view restrictions available.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Support for </a:t>
            </a:r>
            <a:r>
              <a:rPr lang="en-US" sz="1800"/>
              <a:t>Entra</a:t>
            </a:r>
            <a:r>
              <a:rPr lang="en-US" sz="1800" dirty="0"/>
              <a:t> and AD join scenarios.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082E5-5C12-15F3-6B13-414122786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14" y="1510968"/>
            <a:ext cx="6801301" cy="50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ctr">
            <a:normAutofit fontScale="90000"/>
          </a:bodyPr>
          <a:lstStyle/>
          <a:p>
            <a:r>
              <a:rPr lang="en-US"/>
              <a:t>Assigned Access </a:t>
            </a:r>
            <a:br>
              <a:rPr lang="en-US"/>
            </a:br>
            <a:r>
              <a:rPr lang="en-US"/>
              <a:t>Profile Types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b="1"/>
              <a:t>Single Application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/>
              <a:t>Targeting single app in full screen view.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/>
              <a:t>Simple configuration.</a:t>
            </a:r>
          </a:p>
          <a:p>
            <a:pPr lvl="2"/>
            <a:endParaRPr lang="en-US" sz="2800"/>
          </a:p>
          <a:p>
            <a:r>
              <a:rPr lang="en-US" b="1"/>
              <a:t>Multi Application (Lockdown Mode)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/>
              <a:t>Any situation looking to limit access to specific applications.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/>
              <a:t>Provide only what the user needs and nothing more.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/>
              <a:t>No configuration options for the end user.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1630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5A1D-F8B9-5538-34DE-2016F233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10 &amp; 11 Differences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C95E5-EB3F-80AA-B710-B9448BAA5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Windows 10 Full Screen Start (I love this mode)</a:t>
            </a:r>
          </a:p>
          <a:p>
            <a:pPr marL="0" indent="0">
              <a:buNone/>
            </a:pPr>
            <a:r>
              <a:rPr lang="en-US"/>
              <a:t>Windows 11 more of a shared Desktop Feel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Pretty Much Everything is the Same!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2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Windows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42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Bits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According to Brian</a:t>
            </a:r>
          </a:p>
        </p:txBody>
      </p:sp>
    </p:spTree>
    <p:extLst>
      <p:ext uri="{BB962C8B-B14F-4D97-AF65-F5344CB8AC3E}">
        <p14:creationId xmlns:p14="http://schemas.microsoft.com/office/powerpoint/2010/main" val="299856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1977-96B1-631F-AD9C-3F0B9122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Delivery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DF9F6-1D9A-5E0E-1C68-E20ADABEE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Native UX</a:t>
            </a:r>
          </a:p>
          <a:p>
            <a:r>
              <a:rPr lang="en-US"/>
              <a:t>Intune Ui</a:t>
            </a:r>
          </a:p>
          <a:p>
            <a:r>
              <a:rPr lang="en-US"/>
              <a:t>MDM Bridge (PowerShell)</a:t>
            </a:r>
          </a:p>
          <a:p>
            <a:r>
              <a:rPr lang="en-US"/>
              <a:t>Demo – Custom CSP Intune</a:t>
            </a:r>
          </a:p>
          <a:p>
            <a:r>
              <a:rPr lang="en-US"/>
              <a:t>Demo – Intune Policy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1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66D538-8B13-BBFD-76F8-7F9710CF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 – Custom CSP Intune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82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17EE9A-3FA9-8B01-C8AF-A94BA089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Intune - Custom CSP</a:t>
            </a:r>
          </a:p>
        </p:txBody>
      </p:sp>
    </p:spTree>
    <p:extLst>
      <p:ext uri="{BB962C8B-B14F-4D97-AF65-F5344CB8AC3E}">
        <p14:creationId xmlns:p14="http://schemas.microsoft.com/office/powerpoint/2010/main" val="301800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BC2B6-AE2C-3E1D-788D-592ABCD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Intune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050AF-7D60-7B16-0E17-6467A67E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According to Brian</a:t>
            </a:r>
          </a:p>
        </p:txBody>
      </p:sp>
    </p:spTree>
    <p:extLst>
      <p:ext uri="{BB962C8B-B14F-4D97-AF65-F5344CB8AC3E}">
        <p14:creationId xmlns:p14="http://schemas.microsoft.com/office/powerpoint/2010/main" val="176979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12">
            <a:extLst>
              <a:ext uri="{FF2B5EF4-FFF2-40B4-BE49-F238E27FC236}">
                <a16:creationId xmlns:a16="http://schemas.microsoft.com/office/drawing/2014/main" id="{2106A5AC-9B25-1163-4AED-7C60F06811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 b="3053"/>
          <a:stretch/>
        </p:blipFill>
        <p:spPr>
          <a:xfrm>
            <a:off x="7114594" y="1579653"/>
            <a:ext cx="2703513" cy="2538413"/>
          </a:xfr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ABC24F4-364D-7EB5-820A-5D1A72EFE5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8867" y="4206239"/>
            <a:ext cx="4572000" cy="457200"/>
          </a:xfrm>
        </p:spPr>
        <p:txBody>
          <a:bodyPr>
            <a:normAutofit lnSpcReduction="10000"/>
          </a:bodyPr>
          <a:lstStyle/>
          <a:p>
            <a:r>
              <a:rPr lang="en-US"/>
              <a:t>Adam Nichols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BA2BD619-72F0-59A4-5E8D-6E3C64B4BD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80307" y="5303520"/>
            <a:ext cx="4572000" cy="914400"/>
          </a:xfrm>
        </p:spPr>
        <p:txBody>
          <a:bodyPr/>
          <a:lstStyle/>
          <a:p>
            <a:r>
              <a:rPr lang="en-US" err="1"/>
              <a:t>mauvlan</a:t>
            </a:r>
            <a:r>
              <a:rPr lang="en-US"/>
              <a:t> </a:t>
            </a:r>
          </a:p>
          <a:p>
            <a:r>
              <a:rPr lang="en-US"/>
              <a:t>@mauvlan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48F837B-53E8-80EC-E674-93FC96F2B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80350" y="4754880"/>
            <a:ext cx="4572000" cy="457200"/>
          </a:xfrm>
        </p:spPr>
        <p:txBody>
          <a:bodyPr/>
          <a:lstStyle/>
          <a:p>
            <a:r>
              <a:rPr lang="en-US"/>
              <a:t>Senior Product Manager</a:t>
            </a:r>
          </a:p>
        </p:txBody>
      </p:sp>
      <p:pic>
        <p:nvPicPr>
          <p:cNvPr id="25" name="Picture 24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0BC01725-59E3-CB27-134A-753CE5267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19" y="5772632"/>
            <a:ext cx="514350" cy="457200"/>
          </a:xfrm>
          <a:prstGeom prst="rect">
            <a:avLst/>
          </a:prstGeom>
        </p:spPr>
      </p:pic>
      <p:pic>
        <p:nvPicPr>
          <p:cNvPr id="26" name="Picture 25" descr="A white face with black eyes&#10;&#10;Description automatically generated">
            <a:extLst>
              <a:ext uri="{FF2B5EF4-FFF2-40B4-BE49-F238E27FC236}">
                <a16:creationId xmlns:a16="http://schemas.microsoft.com/office/drawing/2014/main" id="{FB1A0AB7-AB9A-E8B1-4814-C0E327A7E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20" y="5263756"/>
            <a:ext cx="643547" cy="457200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C6F892BB-775D-2A0A-157D-EFE9CFA889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9693" y="4206239"/>
            <a:ext cx="4572000" cy="457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Chris Sires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65C540C2-9231-C6D5-3906-6FCF855820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9693" y="5303520"/>
            <a:ext cx="4572000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r>
              <a:rPr lang="en-US"/>
              <a:t>@sirescreek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7C5110EC-F0E6-D904-E0B3-F134D26FAD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39693" y="4754880"/>
            <a:ext cx="4572000" cy="8146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Sr. Product Manager &amp; former SCCM dev</a:t>
            </a:r>
          </a:p>
        </p:txBody>
      </p:sp>
      <p:pic>
        <p:nvPicPr>
          <p:cNvPr id="38" name="Picture 37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6821FFF4-913F-E55D-09CC-9FCF65E84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87" y="5766676"/>
            <a:ext cx="51435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AB049F4-C1F0-0ED6-1686-F55495BAD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251" y="1492955"/>
            <a:ext cx="2630312" cy="2630312"/>
          </a:xfrm>
          <a:prstGeom prst="rect">
            <a:avLst/>
          </a:prstGeom>
        </p:spPr>
      </p:pic>
      <p:pic>
        <p:nvPicPr>
          <p:cNvPr id="1026" name="Picture 2" descr="Twitter X Logo PNG Vectors Free Download">
            <a:extLst>
              <a:ext uri="{FF2B5EF4-FFF2-40B4-BE49-F238E27FC236}">
                <a16:creationId xmlns:a16="http://schemas.microsoft.com/office/drawing/2014/main" id="{56972937-527B-0705-3165-A83A2173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92" y="5748410"/>
            <a:ext cx="568139" cy="5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witter X Logo PNG Vectors Free Download">
            <a:extLst>
              <a:ext uri="{FF2B5EF4-FFF2-40B4-BE49-F238E27FC236}">
                <a16:creationId xmlns:a16="http://schemas.microsoft.com/office/drawing/2014/main" id="{74F8CA8C-37F4-880A-521A-F5C89EBE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30" y="5812396"/>
            <a:ext cx="568139" cy="5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78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 Shooting</a:t>
            </a:r>
          </a:p>
        </p:txBody>
      </p:sp>
    </p:spTree>
    <p:extLst>
      <p:ext uri="{BB962C8B-B14F-4D97-AF65-F5344CB8AC3E}">
        <p14:creationId xmlns:p14="http://schemas.microsoft.com/office/powerpoint/2010/main" val="4018929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Troubleshooting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3666820" cy="483393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XML Formatting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Use examples.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Be aware of versioning.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Edit in VS Code.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Picture 3" descr="A screenshot shows an XML sample shown in VS Code">
            <a:extLst>
              <a:ext uri="{FF2B5EF4-FFF2-40B4-BE49-F238E27FC236}">
                <a16:creationId xmlns:a16="http://schemas.microsoft.com/office/drawing/2014/main" id="{AC71E09E-059D-4C66-BA1C-8AF04F6F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020" y="2868541"/>
            <a:ext cx="7527864" cy="322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Troubleshooting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7938698" cy="483393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Chained Executables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All executables need to be defined or they will FAIL!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Use Process Explorer for assistance</a:t>
            </a:r>
          </a:p>
          <a:p>
            <a:pPr marL="342900" indent="-342900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App locker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Leverage Event viewer</a:t>
            </a:r>
          </a:p>
        </p:txBody>
      </p:sp>
      <p:pic>
        <p:nvPicPr>
          <p:cNvPr id="2" name="Picture 1" descr="A screenshot shows an Event Log for Assigned Access due to a missing element in the XML configuration">
            <a:extLst>
              <a:ext uri="{FF2B5EF4-FFF2-40B4-BE49-F238E27FC236}">
                <a16:creationId xmlns:a16="http://schemas.microsoft.com/office/drawing/2014/main" id="{13F5DD49-DD2B-4487-92BF-6170186AA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532" y="2581468"/>
            <a:ext cx="3298023" cy="1360722"/>
          </a:xfrm>
          <a:prstGeom prst="rect">
            <a:avLst/>
          </a:prstGeom>
        </p:spPr>
      </p:pic>
      <p:pic>
        <p:nvPicPr>
          <p:cNvPr id="3" name="Picture 2" descr="A screenshot shows an Event Log for Assigned Access due to an invalid account in the XML configuration">
            <a:extLst>
              <a:ext uri="{FF2B5EF4-FFF2-40B4-BE49-F238E27FC236}">
                <a16:creationId xmlns:a16="http://schemas.microsoft.com/office/drawing/2014/main" id="{E7AF0E8B-D656-4DF0-96D0-4D6EBA8E0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549" y="4338801"/>
            <a:ext cx="3298023" cy="1416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62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Troubleshooting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7938698" cy="483393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Understand External Conflicts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Group Policy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Configuration Items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Configuration Service Provider (CSPs)</a:t>
            </a:r>
          </a:p>
          <a:p>
            <a:pPr marL="5715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9" name="Picture 8" descr="A screenshot shows the Group Policy console with AppLocker options">
            <a:extLst>
              <a:ext uri="{FF2B5EF4-FFF2-40B4-BE49-F238E27FC236}">
                <a16:creationId xmlns:a16="http://schemas.microsoft.com/office/drawing/2014/main" id="{F94D9A41-3B18-43BD-83F6-D2D52062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49" y="3949778"/>
            <a:ext cx="3457600" cy="1809763"/>
          </a:xfrm>
          <a:prstGeom prst="rect">
            <a:avLst/>
          </a:prstGeom>
        </p:spPr>
      </p:pic>
      <p:pic>
        <p:nvPicPr>
          <p:cNvPr id="11" name="Picture 10" descr="A screenshot shows an Intune configuration profile with an OMA-URI setting for application blocking">
            <a:extLst>
              <a:ext uri="{FF2B5EF4-FFF2-40B4-BE49-F238E27FC236}">
                <a16:creationId xmlns:a16="http://schemas.microsoft.com/office/drawing/2014/main" id="{F49DD060-6588-491C-945B-F768EF840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75" y="3792614"/>
            <a:ext cx="5029237" cy="21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5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781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44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crosoft Cybersecurity Reference Architecture - Page 1">
            <a:extLst>
              <a:ext uri="{FF2B5EF4-FFF2-40B4-BE49-F238E27FC236}">
                <a16:creationId xmlns:a16="http://schemas.microsoft.com/office/drawing/2014/main" id="{5929D3EC-5AF7-F525-CA2C-3E69CB88F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960" y="423713"/>
            <a:ext cx="10914743" cy="613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F2EF6-C31D-5015-03C3-8C3E8FE62457}"/>
              </a:ext>
            </a:extLst>
          </p:cNvPr>
          <p:cNvSpPr txBox="1"/>
          <p:nvPr/>
        </p:nvSpPr>
        <p:spPr>
          <a:xfrm>
            <a:off x="163132" y="0"/>
            <a:ext cx="1110588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Microsoft Cybersecurity Reference Architectures - Security documentation | Microsoft Learn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98EC9A-BC0A-89E3-DCC9-53DD04E4A6A6}"/>
              </a:ext>
            </a:extLst>
          </p:cNvPr>
          <p:cNvSpPr/>
          <p:nvPr/>
        </p:nvSpPr>
        <p:spPr bwMode="auto">
          <a:xfrm>
            <a:off x="3050481" y="1974396"/>
            <a:ext cx="1086618" cy="93490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555BC7-0056-82C2-94FC-917D0BFE11C5}"/>
              </a:ext>
            </a:extLst>
          </p:cNvPr>
          <p:cNvSpPr/>
          <p:nvPr/>
        </p:nvSpPr>
        <p:spPr bwMode="auto">
          <a:xfrm>
            <a:off x="3050481" y="5394882"/>
            <a:ext cx="1086618" cy="93490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BBBC-0401-C947-A93C-BF8B740F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B035E-0E9F-2A45-BC6B-E37355BA4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Secure Through Zero Trust Methodologies </a:t>
            </a:r>
          </a:p>
          <a:p>
            <a:pPr marL="800100" lvl="1" indent="-342900"/>
            <a:r>
              <a:rPr lang="en-US" sz="1600" dirty="0"/>
              <a:t>What is this everyone is saying Zero Trust!</a:t>
            </a:r>
          </a:p>
          <a:p>
            <a:pPr marL="342900" indent="-342900"/>
            <a:r>
              <a:rPr lang="en-US" sz="2000" dirty="0"/>
              <a:t>Tools to Secure your Kiosks</a:t>
            </a:r>
          </a:p>
          <a:p>
            <a:pPr marL="800100" lvl="1" indent="-342900"/>
            <a:r>
              <a:rPr lang="en-US" sz="1600" dirty="0"/>
              <a:t>Our Experiences!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Assigned Access in Windows 10 / 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 to build Assigned Access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Tools to Deploy Assigned Access</a:t>
            </a:r>
          </a:p>
        </p:txBody>
      </p:sp>
    </p:spTree>
    <p:extLst>
      <p:ext uri="{BB962C8B-B14F-4D97-AF65-F5344CB8AC3E}">
        <p14:creationId xmlns:p14="http://schemas.microsoft.com/office/powerpoint/2010/main" val="151893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4D625-B2CE-1F4D-825A-FD54B3D10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2DA4430-43E8-4FD9-8CDE-A8CACA4B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E6FA351-59A8-789A-D60F-DCA2B7A3A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72A82-1CCD-4C3B-A2E4-18347AD9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Zero Trust!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FB9D6-53C5-48BA-94F9-D3B0790C93CC}"/>
              </a:ext>
            </a:extLst>
          </p:cNvPr>
          <p:cNvSpPr txBox="1"/>
          <p:nvPr/>
        </p:nvSpPr>
        <p:spPr>
          <a:xfrm>
            <a:off x="935346" y="1659285"/>
            <a:ext cx="81202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Security for a world without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 trust, you must first verify (Verify Explicitly)</a:t>
            </a:r>
            <a:endParaRPr lang="en-US" sz="3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sym typeface="Wingdings" panose="05000000000000000000" pitchFamily="2" charset="2"/>
              </a:rPr>
              <a:t>Use least privileged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sym typeface="Wingdings" panose="05000000000000000000" pitchFamily="2" charset="2"/>
              </a:rPr>
              <a:t>Assume breach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200CB-2439-4029-913D-18A369C9219D}"/>
              </a:ext>
            </a:extLst>
          </p:cNvPr>
          <p:cNvSpPr txBox="1"/>
          <p:nvPr/>
        </p:nvSpPr>
        <p:spPr>
          <a:xfrm>
            <a:off x="4508340" y="5863105"/>
            <a:ext cx="621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Signal </a:t>
            </a:r>
            <a:r>
              <a:rPr lang="en-US">
                <a:sym typeface="Wingdings" panose="05000000000000000000" pitchFamily="2" charset="2"/>
              </a:rPr>
              <a:t> Decision  Enforcement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25275-4BAB-013D-12CA-F5050C5360B5}"/>
              </a:ext>
            </a:extLst>
          </p:cNvPr>
          <p:cNvSpPr txBox="1"/>
          <p:nvPr/>
        </p:nvSpPr>
        <p:spPr>
          <a:xfrm>
            <a:off x="838199" y="5006353"/>
            <a:ext cx="8120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Zero Trust Model - Modern Security Architecture | Microsoft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32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that shows Microsoft Zero Trust architecture.">
            <a:extLst>
              <a:ext uri="{FF2B5EF4-FFF2-40B4-BE49-F238E27FC236}">
                <a16:creationId xmlns:a16="http://schemas.microsoft.com/office/drawing/2014/main" id="{03D26484-0CD3-2268-55FD-A1C3520F9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25" y="348480"/>
            <a:ext cx="10098546" cy="5564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577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F90A32-2FA3-D94C-9620-539581943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8" y="318053"/>
            <a:ext cx="10170153" cy="6052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580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8F7F-4AA9-C10B-FE3D-0E93E39A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 anchor="ctr">
            <a:normAutofit/>
          </a:bodyPr>
          <a:lstStyle/>
          <a:p>
            <a:r>
              <a:rPr lang="en-US" dirty="0"/>
              <a:t>Recap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89EFF-F279-9118-D9B6-23A30DB7D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787"/>
            <a:ext cx="10515600" cy="4669176"/>
          </a:xfrm>
        </p:spPr>
        <p:txBody>
          <a:bodyPr>
            <a:normAutofit/>
          </a:bodyPr>
          <a:lstStyle/>
          <a:p>
            <a:r>
              <a:rPr lang="en-US" dirty="0"/>
              <a:t>Only Use what You Need</a:t>
            </a:r>
          </a:p>
          <a:p>
            <a:r>
              <a:rPr lang="en-US" dirty="0"/>
              <a:t>Build to Be Lost</a:t>
            </a:r>
          </a:p>
          <a:p>
            <a:r>
              <a:rPr lang="en-US" dirty="0"/>
              <a:t>Limit Reused Identities</a:t>
            </a:r>
          </a:p>
          <a:p>
            <a:r>
              <a:rPr lang="en-US" dirty="0"/>
              <a:t>Automate Enrollment</a:t>
            </a:r>
          </a:p>
          <a:p>
            <a:pPr lvl="1"/>
            <a:r>
              <a:rPr lang="en-US" sz="2800" dirty="0"/>
              <a:t>Device Targeting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1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8B92DAA-77C2-CBAA-7721-DA3A7B0A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Kiosk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1883EA5-BB8F-7489-CF2A-B01093ADF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08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MS">
      <a:dk1>
        <a:sysClr val="windowText" lastClr="000000"/>
      </a:dk1>
      <a:lt1>
        <a:sysClr val="window" lastClr="FFFFFF"/>
      </a:lt1>
      <a:dk2>
        <a:srgbClr val="394385"/>
      </a:dk2>
      <a:lt2>
        <a:srgbClr val="E7E6E6"/>
      </a:lt2>
      <a:accent1>
        <a:srgbClr val="FF0000"/>
      </a:accent1>
      <a:accent2>
        <a:srgbClr val="036485"/>
      </a:accent2>
      <a:accent3>
        <a:srgbClr val="070385"/>
      </a:accent3>
      <a:accent4>
        <a:srgbClr val="710385"/>
      </a:accent4>
      <a:accent5>
        <a:srgbClr val="850310"/>
      </a:accent5>
      <a:accent6>
        <a:srgbClr val="69800A"/>
      </a:accent6>
      <a:hlink>
        <a:srgbClr val="A38637"/>
      </a:hlink>
      <a:folHlink>
        <a:srgbClr val="A386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3A25436-DD16-4F06-9984-99E5AACD5800}" vid="{C8B1D728-203C-44CA-B91C-286865420A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9" ma:contentTypeDescription="Create a new document." ma:contentTypeScope="" ma:versionID="64129c6f586ba35e7c0f2dc880db0769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08b9ac8aae830128abdb090275f16bec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3" nillable="true" ma:displayName="Taxonomy Catch All Column" ma:hidden="true" ma:list="{373337a8-41f0-47ae-895f-b179ccc8878d}" ma:internalName="TaxCatchAll" ma:showField="CatchAllData" ma:web="0f628621-369a-46c7-83bd-de17ca4075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4f3eb32-8128-4a7e-868e-0456b78e6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99CDF-4DD1-4BCA-94A9-937C9978E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79983-DC51-49AB-939D-F86159FB5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MMS2024atMOA</Template>
  <TotalTime>1169</TotalTime>
  <Words>853</Words>
  <Application>Microsoft Office PowerPoint</Application>
  <PresentationFormat>Widescreen</PresentationFormat>
  <Paragraphs>172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Segoe UI</vt:lpstr>
      <vt:lpstr>Segoe UI Light</vt:lpstr>
      <vt:lpstr>Wingdings</vt:lpstr>
      <vt:lpstr>Office Theme</vt:lpstr>
      <vt:lpstr>Secure Your Windows Kiosks and Workstations</vt:lpstr>
      <vt:lpstr>PowerPoint Presentation</vt:lpstr>
      <vt:lpstr>Session learning objectives</vt:lpstr>
      <vt:lpstr>Security</vt:lpstr>
      <vt:lpstr>What is Zero Trust!</vt:lpstr>
      <vt:lpstr>PowerPoint Presentation</vt:lpstr>
      <vt:lpstr>PowerPoint Presentation</vt:lpstr>
      <vt:lpstr>Recap Experiences</vt:lpstr>
      <vt:lpstr>Kiosk</vt:lpstr>
      <vt:lpstr>Some Kiosk Challenge</vt:lpstr>
      <vt:lpstr>Overview of Assigned Access</vt:lpstr>
      <vt:lpstr>Assigned Access  Profile Types</vt:lpstr>
      <vt:lpstr>Win 10 &amp; 11 Differences</vt:lpstr>
      <vt:lpstr>Native Windows</vt:lpstr>
      <vt:lpstr>Policy Bits</vt:lpstr>
      <vt:lpstr>Delivery Mechanisms</vt:lpstr>
      <vt:lpstr>PowerPoint Presentation</vt:lpstr>
      <vt:lpstr>PowerPoint Presentation</vt:lpstr>
      <vt:lpstr>Intune Policy</vt:lpstr>
      <vt:lpstr>Trouble Shooting</vt:lpstr>
      <vt:lpstr>Troubleshooting</vt:lpstr>
      <vt:lpstr>Troubleshooting</vt:lpstr>
      <vt:lpstr>Troubleshooting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now</dc:title>
  <dc:creator>Adam Nichols</dc:creator>
  <cp:lastModifiedBy>Adam Nichols</cp:lastModifiedBy>
  <cp:revision>1</cp:revision>
  <dcterms:created xsi:type="dcterms:W3CDTF">2024-03-24T03:11:14Z</dcterms:created>
  <dcterms:modified xsi:type="dcterms:W3CDTF">2024-05-07T20:20:09Z</dcterms:modified>
</cp:coreProperties>
</file>